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1"/>
  </p:notesMasterIdLst>
  <p:handoutMasterIdLst>
    <p:handoutMasterId r:id="rId32"/>
  </p:handoutMasterIdLst>
  <p:sldIdLst>
    <p:sldId id="256" r:id="rId5"/>
    <p:sldId id="285" r:id="rId6"/>
    <p:sldId id="290" r:id="rId7"/>
    <p:sldId id="289" r:id="rId8"/>
    <p:sldId id="278" r:id="rId9"/>
    <p:sldId id="303" r:id="rId10"/>
    <p:sldId id="291" r:id="rId11"/>
    <p:sldId id="287" r:id="rId12"/>
    <p:sldId id="293" r:id="rId13"/>
    <p:sldId id="292" r:id="rId14"/>
    <p:sldId id="284" r:id="rId15"/>
    <p:sldId id="294" r:id="rId16"/>
    <p:sldId id="302" r:id="rId17"/>
    <p:sldId id="281" r:id="rId18"/>
    <p:sldId id="288" r:id="rId19"/>
    <p:sldId id="261" r:id="rId20"/>
    <p:sldId id="264" r:id="rId21"/>
    <p:sldId id="301" r:id="rId22"/>
    <p:sldId id="265" r:id="rId23"/>
    <p:sldId id="283" r:id="rId24"/>
    <p:sldId id="267" r:id="rId25"/>
    <p:sldId id="295" r:id="rId26"/>
    <p:sldId id="296" r:id="rId27"/>
    <p:sldId id="297" r:id="rId28"/>
    <p:sldId id="298" r:id="rId29"/>
    <p:sldId id="29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28" userDrawn="1">
          <p15:clr>
            <a:srgbClr val="A4A3A4"/>
          </p15:clr>
        </p15:guide>
        <p15:guide id="2" orient="horz" pos="9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A5A5"/>
    <a:srgbClr val="BEB9AA"/>
    <a:srgbClr val="C0C9C2"/>
    <a:srgbClr val="AA9D92"/>
    <a:srgbClr val="F2F1EE"/>
    <a:srgbClr val="D8D2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16AEB4-F6BD-4184-8DA3-F23F6F8A42EB}" v="147" dt="2023-11-08T11:50:04.0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3595" autoAdjust="0"/>
  </p:normalViewPr>
  <p:slideViewPr>
    <p:cSldViewPr snapToGrid="0">
      <p:cViewPr varScale="1">
        <p:scale>
          <a:sx n="70" d="100"/>
          <a:sy n="70" d="100"/>
        </p:scale>
        <p:origin x="536" y="48"/>
      </p:cViewPr>
      <p:guideLst>
        <p:guide pos="4128"/>
        <p:guide orient="horz" pos="960"/>
      </p:guideLst>
    </p:cSldViewPr>
  </p:slideViewPr>
  <p:outlineViewPr>
    <p:cViewPr>
      <p:scale>
        <a:sx n="33" d="100"/>
        <a:sy n="33" d="100"/>
      </p:scale>
      <p:origin x="0" y="-4027"/>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65" d="100"/>
          <a:sy n="65" d="100"/>
        </p:scale>
        <p:origin x="2299"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56E6020-4209-49A3-9DC4-18264096E79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7797462-F1DD-4E64-BC14-F17A0F34B5A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232FC57-E1F8-4F59-A87C-2833007EAF57}" type="datetimeFigureOut">
              <a:rPr lang="en-US" smtClean="0"/>
              <a:t>8/4/2024</a:t>
            </a:fld>
            <a:endParaRPr lang="en-US"/>
          </a:p>
        </p:txBody>
      </p:sp>
      <p:sp>
        <p:nvSpPr>
          <p:cNvPr id="4" name="Footer Placeholder 3">
            <a:extLst>
              <a:ext uri="{FF2B5EF4-FFF2-40B4-BE49-F238E27FC236}">
                <a16:creationId xmlns:a16="http://schemas.microsoft.com/office/drawing/2014/main" id="{8075F0E3-AC70-4B5A-BCEB-9E3C021C86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(Driscoll, 2004, 3-5)</a:t>
            </a:r>
          </a:p>
        </p:txBody>
      </p:sp>
      <p:sp>
        <p:nvSpPr>
          <p:cNvPr id="5" name="Slide Number Placeholder 4">
            <a:extLst>
              <a:ext uri="{FF2B5EF4-FFF2-40B4-BE49-F238E27FC236}">
                <a16:creationId xmlns:a16="http://schemas.microsoft.com/office/drawing/2014/main" id="{748F68B5-925F-4468-95B3-EA77C29C342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8A06BE-7519-4B21-9E1D-AE6D6E69C38F}" type="slidenum">
              <a:rPr lang="en-US" smtClean="0"/>
              <a:t>‹#›</a:t>
            </a:fld>
            <a:endParaRPr lang="en-US"/>
          </a:p>
        </p:txBody>
      </p:sp>
    </p:spTree>
    <p:extLst>
      <p:ext uri="{BB962C8B-B14F-4D97-AF65-F5344CB8AC3E}">
        <p14:creationId xmlns:p14="http://schemas.microsoft.com/office/powerpoint/2010/main" val="215738306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8ACAC0-59EA-4916-9995-398D6BEB88C3}" type="datetimeFigureOut">
              <a:rPr lang="en-US" smtClean="0"/>
              <a:t>8/4/2024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(Driscoll, 2004, 3-5)</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9B2C62-FE30-453D-946B-754E9E42C845}" type="slidenum">
              <a:rPr lang="en-US" smtClean="0"/>
              <a:t>‹#›</a:t>
            </a:fld>
            <a:endParaRPr lang="en-US"/>
          </a:p>
        </p:txBody>
      </p:sp>
    </p:spTree>
    <p:extLst>
      <p:ext uri="{BB962C8B-B14F-4D97-AF65-F5344CB8AC3E}">
        <p14:creationId xmlns:p14="http://schemas.microsoft.com/office/powerpoint/2010/main" val="292232635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Line spacing + Page numbers</a:t>
            </a:r>
          </a:p>
        </p:txBody>
      </p:sp>
      <p:sp>
        <p:nvSpPr>
          <p:cNvPr id="4" name="Slide Number Placeholder 3"/>
          <p:cNvSpPr>
            <a:spLocks noGrp="1"/>
          </p:cNvSpPr>
          <p:nvPr>
            <p:ph type="sldNum" sz="quarter" idx="5"/>
          </p:nvPr>
        </p:nvSpPr>
        <p:spPr/>
        <p:txBody>
          <a:bodyPr/>
          <a:lstStyle/>
          <a:p>
            <a:fld id="{5A9B2C62-FE30-453D-946B-754E9E42C845}" type="slidenum">
              <a:rPr lang="en-US" smtClean="0"/>
              <a:t>1</a:t>
            </a:fld>
            <a:endParaRPr lang="en-US"/>
          </a:p>
        </p:txBody>
      </p:sp>
      <p:sp>
        <p:nvSpPr>
          <p:cNvPr id="5" name="Footer Placeholder 4">
            <a:extLst>
              <a:ext uri="{FF2B5EF4-FFF2-40B4-BE49-F238E27FC236}">
                <a16:creationId xmlns:a16="http://schemas.microsoft.com/office/drawing/2014/main" id="{BE41D89D-9DD3-97A4-DDB0-186536CBB02E}"/>
              </a:ext>
            </a:extLst>
          </p:cNvPr>
          <p:cNvSpPr>
            <a:spLocks noGrp="1"/>
          </p:cNvSpPr>
          <p:nvPr>
            <p:ph type="ftr" sz="quarter" idx="4"/>
          </p:nvPr>
        </p:nvSpPr>
        <p:spPr/>
        <p:txBody>
          <a:bodyPr/>
          <a:lstStyle/>
          <a:p>
            <a:r>
              <a:rPr lang="en-US"/>
              <a:t>(Driscoll, 2004, 3-5)</a:t>
            </a:r>
          </a:p>
        </p:txBody>
      </p:sp>
    </p:spTree>
    <p:extLst>
      <p:ext uri="{BB962C8B-B14F-4D97-AF65-F5344CB8AC3E}">
        <p14:creationId xmlns:p14="http://schemas.microsoft.com/office/powerpoint/2010/main" val="1777375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2"/>
        </a:solidFill>
        <a:effectLst/>
      </p:bgPr>
    </p:bg>
    <p:spTree>
      <p:nvGrpSpPr>
        <p:cNvPr id="1" name=""/>
        <p:cNvGrpSpPr/>
        <p:nvPr/>
      </p:nvGrpSpPr>
      <p:grpSpPr>
        <a:xfrm>
          <a:off x="0" y="0"/>
          <a:ext cx="0" cy="0"/>
          <a:chOff x="0" y="0"/>
          <a:chExt cx="0" cy="0"/>
        </a:xfrm>
      </p:grpSpPr>
      <p:sp>
        <p:nvSpPr>
          <p:cNvPr id="12" name="Text Placeholder 21">
            <a:extLst>
              <a:ext uri="{FF2B5EF4-FFF2-40B4-BE49-F238E27FC236}">
                <a16:creationId xmlns:a16="http://schemas.microsoft.com/office/drawing/2014/main" id="{F2964EA8-200F-47C5-90C2-1DBA3D6D7CDB}"/>
              </a:ext>
            </a:extLst>
          </p:cNvPr>
          <p:cNvSpPr>
            <a:spLocks noGrp="1"/>
          </p:cNvSpPr>
          <p:nvPr>
            <p:ph type="body" sz="quarter" idx="12"/>
          </p:nvPr>
        </p:nvSpPr>
        <p:spPr>
          <a:xfrm>
            <a:off x="1028700" y="5078187"/>
            <a:ext cx="3222058" cy="964620"/>
          </a:xfrm>
        </p:spPr>
        <p:txBody>
          <a:bodyPr>
            <a:noAutofit/>
          </a:bodyPr>
          <a:lstStyle>
            <a:lvl1pPr marL="0" indent="0">
              <a:buNone/>
              <a:defRPr sz="1400">
                <a:solidFill>
                  <a:schemeClr val="accent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Click to edit Master text styles</a:t>
            </a:r>
          </a:p>
        </p:txBody>
      </p:sp>
      <p:sp>
        <p:nvSpPr>
          <p:cNvPr id="13" name="Picture Placeholder 19">
            <a:extLst>
              <a:ext uri="{FF2B5EF4-FFF2-40B4-BE49-F238E27FC236}">
                <a16:creationId xmlns:a16="http://schemas.microsoft.com/office/drawing/2014/main" id="{7878E298-5074-4E51-993E-34931A897F12}"/>
              </a:ext>
            </a:extLst>
          </p:cNvPr>
          <p:cNvSpPr>
            <a:spLocks noGrp="1"/>
          </p:cNvSpPr>
          <p:nvPr>
            <p:ph type="pic" sz="quarter" idx="11"/>
          </p:nvPr>
        </p:nvSpPr>
        <p:spPr>
          <a:xfrm>
            <a:off x="6221413" y="0"/>
            <a:ext cx="4941887" cy="5726113"/>
          </a:xfrm>
        </p:spPr>
        <p:txBody>
          <a:body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42D26D0E-18C6-4DB1-B3A5-75E29BD65B17}"/>
              </a:ext>
            </a:extLst>
          </p:cNvPr>
          <p:cNvCxnSpPr>
            <a:cxnSpLocks/>
          </p:cNvCxnSpPr>
          <p:nvPr userDrawn="1"/>
        </p:nvCxnSpPr>
        <p:spPr>
          <a:xfrm>
            <a:off x="1028700" y="457211"/>
            <a:ext cx="1142999" cy="0"/>
          </a:xfrm>
          <a:prstGeom prst="line">
            <a:avLst/>
          </a:prstGeom>
          <a:noFill/>
          <a:ln w="15875" cap="flat" cmpd="sng" algn="ctr">
            <a:solidFill>
              <a:schemeClr val="accent2">
                <a:lumMod val="50000"/>
              </a:schemeClr>
            </a:solidFill>
            <a:prstDash val="solid"/>
            <a:miter lim="800000"/>
          </a:ln>
          <a:effectLst/>
        </p:spPr>
      </p:cxnSp>
      <p:sp>
        <p:nvSpPr>
          <p:cNvPr id="2" name="Title 1">
            <a:extLst>
              <a:ext uri="{FF2B5EF4-FFF2-40B4-BE49-F238E27FC236}">
                <a16:creationId xmlns:a16="http://schemas.microsoft.com/office/drawing/2014/main" id="{3989B90B-5C3C-4760-9360-5AE10BF87B9D}"/>
              </a:ext>
            </a:extLst>
          </p:cNvPr>
          <p:cNvSpPr>
            <a:spLocks noGrp="1"/>
          </p:cNvSpPr>
          <p:nvPr>
            <p:ph type="title"/>
          </p:nvPr>
        </p:nvSpPr>
        <p:spPr>
          <a:xfrm>
            <a:off x="914513" y="876299"/>
            <a:ext cx="5181486" cy="2242441"/>
          </a:xfrm>
        </p:spPr>
        <p:txBody>
          <a:bodyPr vert="horz" lIns="91440" tIns="45720" rIns="91440" bIns="45720" rtlCol="0" anchor="t">
            <a:normAutofit/>
          </a:bodyPr>
          <a:lstStyle>
            <a:lvl1pPr>
              <a:lnSpc>
                <a:spcPct val="90000"/>
              </a:lnSpc>
              <a:defRPr lang="en-US" sz="7200">
                <a:solidFill>
                  <a:schemeClr val="accent2">
                    <a:lumMod val="50000"/>
                  </a:schemeClr>
                </a:solidFill>
                <a:ea typeface="+mn-ea"/>
                <a:cs typeface="+mn-cs"/>
              </a:defRPr>
            </a:lvl1pPr>
          </a:lstStyle>
          <a:p>
            <a:pPr marL="0" lvl="0" indent="0">
              <a:lnSpc>
                <a:spcPts val="6500"/>
              </a:lnSpc>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91649857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3 Column">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337C3D7-7DDB-42A8-901A-EC153DD27458}"/>
              </a:ext>
            </a:extLst>
          </p:cNvPr>
          <p:cNvSpPr>
            <a:spLocks noGrp="1"/>
          </p:cNvSpPr>
          <p:nvPr>
            <p:ph type="pic" sz="quarter" idx="10"/>
          </p:nvPr>
        </p:nvSpPr>
        <p:spPr>
          <a:xfrm>
            <a:off x="6210300" y="0"/>
            <a:ext cx="4953000" cy="3302000"/>
          </a:xfrm>
        </p:spPr>
        <p:txBody>
          <a:bodyPr/>
          <a:lstStyle/>
          <a:p>
            <a:r>
              <a:rPr lang="en-US"/>
              <a:t>Click icon to add picture</a:t>
            </a:r>
          </a:p>
        </p:txBody>
      </p:sp>
      <p:sp>
        <p:nvSpPr>
          <p:cNvPr id="10" name="Content Placeholder 2">
            <a:extLst>
              <a:ext uri="{FF2B5EF4-FFF2-40B4-BE49-F238E27FC236}">
                <a16:creationId xmlns:a16="http://schemas.microsoft.com/office/drawing/2014/main" id="{27B95226-A076-4D55-B408-1389A2F8C7A0}"/>
              </a:ext>
            </a:extLst>
          </p:cNvPr>
          <p:cNvSpPr>
            <a:spLocks noGrp="1"/>
          </p:cNvSpPr>
          <p:nvPr>
            <p:ph idx="4294967295" hasCustomPrompt="1"/>
          </p:nvPr>
        </p:nvSpPr>
        <p:spPr>
          <a:xfrm>
            <a:off x="1028700" y="3556002"/>
            <a:ext cx="3108960" cy="2286000"/>
          </a:xfrm>
        </p:spPr>
        <p:txBody>
          <a:bodyPr>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 text</a:t>
            </a:r>
            <a:endParaRPr lang="en-US" sz="1400" dirty="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endParaRPr lang="en-US"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14" name="Content Placeholder 2">
            <a:extLst>
              <a:ext uri="{FF2B5EF4-FFF2-40B4-BE49-F238E27FC236}">
                <a16:creationId xmlns:a16="http://schemas.microsoft.com/office/drawing/2014/main" id="{86673F10-179D-4539-AA33-AE34EC0457EF}"/>
              </a:ext>
            </a:extLst>
          </p:cNvPr>
          <p:cNvSpPr>
            <a:spLocks noGrp="1"/>
          </p:cNvSpPr>
          <p:nvPr>
            <p:ph idx="4294967295" hasCustomPrompt="1"/>
          </p:nvPr>
        </p:nvSpPr>
        <p:spPr>
          <a:xfrm>
            <a:off x="4541520" y="3556001"/>
            <a:ext cx="3108960" cy="2285999"/>
          </a:xfrm>
        </p:spPr>
        <p:txBody>
          <a:bodyPr>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 text</a:t>
            </a:r>
            <a:endParaRPr lang="en-US" sz="1400" dirty="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endParaRPr lang="en-US"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19" name="Content Placeholder 2">
            <a:extLst>
              <a:ext uri="{FF2B5EF4-FFF2-40B4-BE49-F238E27FC236}">
                <a16:creationId xmlns:a16="http://schemas.microsoft.com/office/drawing/2014/main" id="{EB6CFC30-1A59-4D28-9E30-0FF7D632C6A2}"/>
              </a:ext>
            </a:extLst>
          </p:cNvPr>
          <p:cNvSpPr>
            <a:spLocks noGrp="1"/>
          </p:cNvSpPr>
          <p:nvPr>
            <p:ph idx="4294967295" hasCustomPrompt="1"/>
          </p:nvPr>
        </p:nvSpPr>
        <p:spPr>
          <a:xfrm>
            <a:off x="8054340" y="3556001"/>
            <a:ext cx="3108960" cy="2285999"/>
          </a:xfrm>
        </p:spPr>
        <p:txBody>
          <a:bodyPr>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 text</a:t>
            </a:r>
            <a:endParaRPr lang="en-US" sz="1400" dirty="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endParaRPr lang="en-US"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24" name="Date Placeholder 3">
            <a:extLst>
              <a:ext uri="{FF2B5EF4-FFF2-40B4-BE49-F238E27FC236}">
                <a16:creationId xmlns:a16="http://schemas.microsoft.com/office/drawing/2014/main" id="{C4F3CC75-F9FA-4F77-9DD5-7E6C0F5C9829}"/>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25" name="Slide Number Placeholder 5">
            <a:extLst>
              <a:ext uri="{FF2B5EF4-FFF2-40B4-BE49-F238E27FC236}">
                <a16:creationId xmlns:a16="http://schemas.microsoft.com/office/drawing/2014/main" id="{93B5B65C-5DE0-4F81-8115-758CDB591FA7}"/>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11" name="Title 1">
            <a:extLst>
              <a:ext uri="{FF2B5EF4-FFF2-40B4-BE49-F238E27FC236}">
                <a16:creationId xmlns:a16="http://schemas.microsoft.com/office/drawing/2014/main" id="{EF4A2ACE-2D85-4F78-818F-BBA6F6F0CC53}"/>
              </a:ext>
            </a:extLst>
          </p:cNvPr>
          <p:cNvSpPr>
            <a:spLocks noGrp="1"/>
          </p:cNvSpPr>
          <p:nvPr>
            <p:ph type="title" hasCustomPrompt="1"/>
          </p:nvPr>
        </p:nvSpPr>
        <p:spPr>
          <a:xfrm>
            <a:off x="895530" y="539225"/>
            <a:ext cx="3924300" cy="2434386"/>
          </a:xfrm>
        </p:spPr>
        <p:txBody>
          <a:bodyPr vert="horz" lIns="91440" tIns="45720" rIns="91440" bIns="45720" rtlCol="0" anchor="ctr">
            <a:normAutofit/>
          </a:bodyPr>
          <a:lstStyle>
            <a:lvl1pPr>
              <a:defRPr lang="en-US" sz="7200" dirty="0">
                <a:solidFill>
                  <a:schemeClr val="accent2">
                    <a:lumMod val="50000"/>
                  </a:schemeClr>
                </a:solidFill>
                <a:latin typeface="+mn-lt"/>
                <a:ea typeface="+mn-ea"/>
                <a:cs typeface="+mn-cs"/>
              </a:defRPr>
            </a:lvl1pPr>
          </a:lstStyle>
          <a:p>
            <a:pPr marL="0" lvl="0" indent="0">
              <a:spcBef>
                <a:spcPts val="1000"/>
              </a:spcBef>
              <a:buFont typeface="Arial" panose="020B0604020202020204" pitchFamily="34" charset="0"/>
            </a:pPr>
            <a:r>
              <a:rPr lang="en-US" dirty="0"/>
              <a:t>Click to add title</a:t>
            </a:r>
          </a:p>
        </p:txBody>
      </p:sp>
      <p:cxnSp>
        <p:nvCxnSpPr>
          <p:cNvPr id="3" name="Straight Connector 2">
            <a:extLst>
              <a:ext uri="{FF2B5EF4-FFF2-40B4-BE49-F238E27FC236}">
                <a16:creationId xmlns:a16="http://schemas.microsoft.com/office/drawing/2014/main" id="{E4DCD8D3-DF79-446E-9961-5797EE888B4C}"/>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9200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mmary">
    <p:bg>
      <p:bgPr>
        <a:solidFill>
          <a:schemeClr val="accent2"/>
        </a:solidFill>
        <a:effectLst/>
      </p:bgPr>
    </p:bg>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FCB4EDDC-C544-421C-905C-A4D40D98A51D}"/>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16" name="Slide Number Placeholder 5">
            <a:extLst>
              <a:ext uri="{FF2B5EF4-FFF2-40B4-BE49-F238E27FC236}">
                <a16:creationId xmlns:a16="http://schemas.microsoft.com/office/drawing/2014/main" id="{D9CBFDBF-2D2B-469A-9B2F-72F90474FB6D}"/>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E1BA55D6-2810-4163-9D43-FEDA674E2D4C}"/>
              </a:ext>
            </a:extLst>
          </p:cNvPr>
          <p:cNvSpPr>
            <a:spLocks noGrp="1"/>
          </p:cNvSpPr>
          <p:nvPr>
            <p:ph type="title" hasCustomPrompt="1"/>
          </p:nvPr>
        </p:nvSpPr>
        <p:spPr>
          <a:xfrm>
            <a:off x="896829" y="573503"/>
            <a:ext cx="10156826" cy="1369591"/>
          </a:xfrm>
        </p:spPr>
        <p:txBody>
          <a:bodyPr vert="horz" lIns="91440" tIns="45720" rIns="91440" bIns="45720" rtlCol="0" anchor="ctr">
            <a:noAutofit/>
          </a:bodyPr>
          <a:lstStyle>
            <a:lvl1pPr>
              <a:defRPr lang="en-US" sz="7200">
                <a:solidFill>
                  <a:schemeClr val="accent2">
                    <a:lumMod val="50000"/>
                  </a:schemeClr>
                </a:solidFill>
                <a:latin typeface="+mn-lt"/>
                <a:ea typeface="+mn-ea"/>
                <a:cs typeface="+mn-cs"/>
              </a:defRPr>
            </a:lvl1pPr>
          </a:lstStyle>
          <a:p>
            <a:pPr lvl="0"/>
            <a:r>
              <a:rPr lang="en-US" dirty="0"/>
              <a:t>Click to add title</a:t>
            </a:r>
          </a:p>
        </p:txBody>
      </p:sp>
      <p:cxnSp>
        <p:nvCxnSpPr>
          <p:cNvPr id="3" name="Straight Connector 2">
            <a:extLst>
              <a:ext uri="{FF2B5EF4-FFF2-40B4-BE49-F238E27FC236}">
                <a16:creationId xmlns:a16="http://schemas.microsoft.com/office/drawing/2014/main" id="{C9E87E0B-D644-4037-B322-715C648BAD3B}"/>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419592"/>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bg2"/>
        </a:solidFill>
        <a:effectLst/>
      </p:bgPr>
    </p:bg>
    <p:spTree>
      <p:nvGrpSpPr>
        <p:cNvPr id="1" name=""/>
        <p:cNvGrpSpPr/>
        <p:nvPr/>
      </p:nvGrpSpPr>
      <p:grpSpPr>
        <a:xfrm>
          <a:off x="0" y="0"/>
          <a:ext cx="0" cy="0"/>
          <a:chOff x="0" y="0"/>
          <a:chExt cx="0" cy="0"/>
        </a:xfrm>
      </p:grpSpPr>
      <p:sp>
        <p:nvSpPr>
          <p:cNvPr id="9" name="Picture Placeholder 15">
            <a:extLst>
              <a:ext uri="{FF2B5EF4-FFF2-40B4-BE49-F238E27FC236}">
                <a16:creationId xmlns:a16="http://schemas.microsoft.com/office/drawing/2014/main" id="{940246AD-CE4F-4FD8-BCF6-5BA9ED62ACDA}"/>
              </a:ext>
            </a:extLst>
          </p:cNvPr>
          <p:cNvSpPr>
            <a:spLocks noGrp="1"/>
          </p:cNvSpPr>
          <p:nvPr>
            <p:ph type="pic" sz="quarter" idx="11"/>
          </p:nvPr>
        </p:nvSpPr>
        <p:spPr>
          <a:xfrm>
            <a:off x="6210300" y="3543302"/>
            <a:ext cx="4953000" cy="2849562"/>
          </a:xfrm>
        </p:spPr>
        <p:txBody>
          <a:bodyPr/>
          <a:lstStyle/>
          <a:p>
            <a:r>
              <a:rPr lang="en-US"/>
              <a:t>Click icon to add picture</a:t>
            </a:r>
            <a:endParaRPr lang="en-US" dirty="0"/>
          </a:p>
        </p:txBody>
      </p:sp>
      <p:sp>
        <p:nvSpPr>
          <p:cNvPr id="10" name="Picture Placeholder 13">
            <a:extLst>
              <a:ext uri="{FF2B5EF4-FFF2-40B4-BE49-F238E27FC236}">
                <a16:creationId xmlns:a16="http://schemas.microsoft.com/office/drawing/2014/main" id="{F8ECBB79-D5D3-4ECE-99F9-1B6834629E46}"/>
              </a:ext>
            </a:extLst>
          </p:cNvPr>
          <p:cNvSpPr>
            <a:spLocks noGrp="1"/>
          </p:cNvSpPr>
          <p:nvPr>
            <p:ph type="pic" sz="quarter" idx="10"/>
          </p:nvPr>
        </p:nvSpPr>
        <p:spPr>
          <a:xfrm>
            <a:off x="6210300" y="465138"/>
            <a:ext cx="4953000" cy="2849562"/>
          </a:xfrm>
        </p:spPr>
        <p:txBody>
          <a:bodyPr/>
          <a:lstStyle/>
          <a:p>
            <a:r>
              <a:rPr lang="en-US"/>
              <a:t>Click icon to add picture</a:t>
            </a:r>
            <a:endParaRPr lang="en-US" dirty="0"/>
          </a:p>
        </p:txBody>
      </p:sp>
      <p:sp>
        <p:nvSpPr>
          <p:cNvPr id="11" name="Text Placeholder 22">
            <a:extLst>
              <a:ext uri="{FF2B5EF4-FFF2-40B4-BE49-F238E27FC236}">
                <a16:creationId xmlns:a16="http://schemas.microsoft.com/office/drawing/2014/main" id="{C667C6DE-A3D4-4738-B7FC-43FB39FD7A28}"/>
              </a:ext>
            </a:extLst>
          </p:cNvPr>
          <p:cNvSpPr>
            <a:spLocks noGrp="1"/>
          </p:cNvSpPr>
          <p:nvPr>
            <p:ph type="body" sz="quarter" idx="15" hasCustomPrompt="1"/>
          </p:nvPr>
        </p:nvSpPr>
        <p:spPr>
          <a:xfrm>
            <a:off x="761917" y="517972"/>
            <a:ext cx="2956560" cy="1333500"/>
          </a:xfrm>
        </p:spPr>
        <p:txBody>
          <a:bodyPr>
            <a:noAutofit/>
          </a:bodyPr>
          <a:lstStyle>
            <a:lvl1pPr marL="0" indent="0">
              <a:lnSpc>
                <a:spcPct val="90000"/>
              </a:lnSpc>
              <a:buNone/>
              <a:defRPr sz="8800" b="1">
                <a:solidFill>
                  <a:schemeClr val="bg1"/>
                </a:solidFill>
              </a:defRPr>
            </a:lvl1pPr>
          </a:lstStyle>
          <a:p>
            <a:pPr lvl="0"/>
            <a:r>
              <a:rPr lang="en-US" dirty="0"/>
              <a:t>01</a:t>
            </a:r>
          </a:p>
        </p:txBody>
      </p:sp>
      <p:sp>
        <p:nvSpPr>
          <p:cNvPr id="12" name="Text Placeholder 18">
            <a:extLst>
              <a:ext uri="{FF2B5EF4-FFF2-40B4-BE49-F238E27FC236}">
                <a16:creationId xmlns:a16="http://schemas.microsoft.com/office/drawing/2014/main" id="{12C18C04-19C8-4ECC-83E8-6E65128CEF48}"/>
              </a:ext>
            </a:extLst>
          </p:cNvPr>
          <p:cNvSpPr>
            <a:spLocks noGrp="1"/>
          </p:cNvSpPr>
          <p:nvPr>
            <p:ph type="body" sz="quarter" idx="13"/>
          </p:nvPr>
        </p:nvSpPr>
        <p:spPr>
          <a:xfrm>
            <a:off x="1040130" y="2009776"/>
            <a:ext cx="3924300" cy="2849562"/>
          </a:xfrm>
        </p:spPr>
        <p:txBody>
          <a:bodyPr>
            <a:normAutofit/>
          </a:bodyPr>
          <a:lstStyle>
            <a:lvl1pPr marL="0" indent="0">
              <a:buNone/>
              <a:defRPr sz="1600">
                <a:solidFill>
                  <a:schemeClr val="tx2">
                    <a:lumMod val="50000"/>
                  </a:schemeClr>
                </a:solidFill>
              </a:defRPr>
            </a:lvl1pPr>
            <a:lvl2pPr marL="457200" indent="0">
              <a:buNone/>
              <a:defRPr sz="2000">
                <a:solidFill>
                  <a:schemeClr val="tx2">
                    <a:lumMod val="50000"/>
                  </a:schemeClr>
                </a:solidFill>
              </a:defRPr>
            </a:lvl2pPr>
            <a:lvl3pPr marL="914400" indent="0">
              <a:buNone/>
              <a:defRPr sz="1800">
                <a:solidFill>
                  <a:schemeClr val="tx2">
                    <a:lumMod val="50000"/>
                  </a:schemeClr>
                </a:solidFill>
              </a:defRPr>
            </a:lvl3pPr>
            <a:lvl4pPr marL="1371600" indent="0">
              <a:buNone/>
              <a:defRPr sz="1600">
                <a:solidFill>
                  <a:schemeClr val="tx2">
                    <a:lumMod val="50000"/>
                  </a:schemeClr>
                </a:solidFill>
              </a:defRPr>
            </a:lvl4pPr>
            <a:lvl5pPr marL="1828800" indent="0">
              <a:buNone/>
              <a:defRPr sz="1600">
                <a:solidFill>
                  <a:schemeClr val="tx2">
                    <a:lumMod val="50000"/>
                  </a:schemeClr>
                </a:solidFill>
              </a:defRPr>
            </a:lvl5pPr>
          </a:lstStyle>
          <a:p>
            <a:pPr lvl="0"/>
            <a:r>
              <a:rPr lang="en-US"/>
              <a:t>Click to edit Master text styles</a:t>
            </a:r>
          </a:p>
        </p:txBody>
      </p:sp>
      <p:sp>
        <p:nvSpPr>
          <p:cNvPr id="15" name="Text Placeholder 14">
            <a:extLst>
              <a:ext uri="{FF2B5EF4-FFF2-40B4-BE49-F238E27FC236}">
                <a16:creationId xmlns:a16="http://schemas.microsoft.com/office/drawing/2014/main" id="{4D14E5D8-EB42-4C87-B4AE-4746909A2D33}"/>
              </a:ext>
            </a:extLst>
          </p:cNvPr>
          <p:cNvSpPr>
            <a:spLocks noGrp="1"/>
          </p:cNvSpPr>
          <p:nvPr>
            <p:ph type="body" sz="quarter" idx="16"/>
          </p:nvPr>
        </p:nvSpPr>
        <p:spPr>
          <a:xfrm>
            <a:off x="1039813" y="5067300"/>
            <a:ext cx="3913187" cy="1319213"/>
          </a:xfrm>
        </p:spPr>
        <p:txBody>
          <a:bodyPr>
            <a:normAutofit/>
          </a:bodyPr>
          <a:lstStyle>
            <a:lvl1pPr>
              <a:defRPr lang="en-US" sz="1600" kern="1200" dirty="0" smtClean="0">
                <a:solidFill>
                  <a:schemeClr val="tx2">
                    <a:lumMod val="50000"/>
                  </a:schemeClr>
                </a:solidFill>
                <a:latin typeface="+mn-lt"/>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20" name="Date Placeholder 3">
            <a:extLst>
              <a:ext uri="{FF2B5EF4-FFF2-40B4-BE49-F238E27FC236}">
                <a16:creationId xmlns:a16="http://schemas.microsoft.com/office/drawing/2014/main" id="{0649945F-7BBD-4042-AA34-709CE3402EEC}"/>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21" name="Slide Number Placeholder 5">
            <a:extLst>
              <a:ext uri="{FF2B5EF4-FFF2-40B4-BE49-F238E27FC236}">
                <a16:creationId xmlns:a16="http://schemas.microsoft.com/office/drawing/2014/main" id="{51936C4A-DE5F-4BFE-AED0-47E48CD4605C}"/>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14" name="Title 1">
            <a:extLst>
              <a:ext uri="{FF2B5EF4-FFF2-40B4-BE49-F238E27FC236}">
                <a16:creationId xmlns:a16="http://schemas.microsoft.com/office/drawing/2014/main" id="{F981B703-4F1F-41A6-AD71-3FFB2820FF1D}"/>
              </a:ext>
            </a:extLst>
          </p:cNvPr>
          <p:cNvSpPr>
            <a:spLocks noGrp="1"/>
          </p:cNvSpPr>
          <p:nvPr>
            <p:ph type="title" hasCustomPrompt="1"/>
          </p:nvPr>
        </p:nvSpPr>
        <p:spPr>
          <a:xfrm>
            <a:off x="1040130" y="465136"/>
            <a:ext cx="3935647" cy="1340615"/>
          </a:xfrm>
        </p:spPr>
        <p:txBody>
          <a:bodyPr vert="horz" lIns="91440" tIns="45720" rIns="91440" bIns="45720" rtlCol="0" anchor="ctr">
            <a:noAutofit/>
          </a:bodyPr>
          <a:lstStyle>
            <a:lvl1pPr>
              <a:defRPr lang="en-US" dirty="0">
                <a:solidFill>
                  <a:schemeClr val="tx2">
                    <a:lumMod val="50000"/>
                  </a:schemeClr>
                </a:solidFill>
                <a:latin typeface="+mn-lt"/>
                <a:ea typeface="+mn-ea"/>
                <a:cs typeface="+mn-cs"/>
              </a:defRPr>
            </a:lvl1pPr>
          </a:lstStyle>
          <a:p>
            <a:pPr marL="0" lvl="0" indent="0">
              <a:spcBef>
                <a:spcPts val="1000"/>
              </a:spcBef>
              <a:buFont typeface="Arial" panose="020B0604020202020204" pitchFamily="34" charset="0"/>
            </a:pPr>
            <a:r>
              <a:rPr lang="en-US" dirty="0"/>
              <a:t>Title</a:t>
            </a:r>
          </a:p>
        </p:txBody>
      </p:sp>
    </p:spTree>
    <p:extLst>
      <p:ext uri="{BB962C8B-B14F-4D97-AF65-F5344CB8AC3E}">
        <p14:creationId xmlns:p14="http://schemas.microsoft.com/office/powerpoint/2010/main" val="43516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661D25CF-5413-4949-A54A-8716608406B5}"/>
              </a:ext>
            </a:extLst>
          </p:cNvPr>
          <p:cNvSpPr>
            <a:spLocks noGrp="1"/>
          </p:cNvSpPr>
          <p:nvPr>
            <p:ph type="body" sz="quarter" idx="11"/>
          </p:nvPr>
        </p:nvSpPr>
        <p:spPr>
          <a:xfrm>
            <a:off x="7258050" y="2000250"/>
            <a:ext cx="4667250" cy="3398837"/>
          </a:xfrm>
        </p:spPr>
        <p:txBody>
          <a:bodyPr>
            <a:normAutofit/>
          </a:bodyPr>
          <a:lstStyle>
            <a:lvl1pPr marL="0" indent="0">
              <a:lnSpc>
                <a:spcPct val="150000"/>
              </a:lnSpc>
              <a:buNone/>
              <a:defRPr sz="2000">
                <a:solidFill>
                  <a:schemeClr val="accent2">
                    <a:lumMod val="50000"/>
                  </a:schemeClr>
                </a:solidFill>
              </a:defRPr>
            </a:lvl1pPr>
          </a:lstStyle>
          <a:p>
            <a:pPr lvl="0"/>
            <a:r>
              <a:rPr lang="en-US"/>
              <a:t>Click to edit Master text styles</a:t>
            </a:r>
          </a:p>
        </p:txBody>
      </p:sp>
      <p:sp>
        <p:nvSpPr>
          <p:cNvPr id="35" name="Date Placeholder 3">
            <a:extLst>
              <a:ext uri="{FF2B5EF4-FFF2-40B4-BE49-F238E27FC236}">
                <a16:creationId xmlns:a16="http://schemas.microsoft.com/office/drawing/2014/main" id="{224E3A4F-8479-4D38-A6D4-85F0883F379F}"/>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36" name="Slide Number Placeholder 5">
            <a:extLst>
              <a:ext uri="{FF2B5EF4-FFF2-40B4-BE49-F238E27FC236}">
                <a16:creationId xmlns:a16="http://schemas.microsoft.com/office/drawing/2014/main" id="{D5A5341A-4863-40E8-8B9A-FB4E719257AE}"/>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6AD2FED0-CD95-48B0-B54A-1F64F952C6C0}"/>
              </a:ext>
            </a:extLst>
          </p:cNvPr>
          <p:cNvSpPr>
            <a:spLocks noGrp="1"/>
          </p:cNvSpPr>
          <p:nvPr>
            <p:ph type="title"/>
          </p:nvPr>
        </p:nvSpPr>
        <p:spPr>
          <a:xfrm>
            <a:off x="914513" y="876299"/>
            <a:ext cx="5181486" cy="2242441"/>
          </a:xfrm>
        </p:spPr>
        <p:txBody>
          <a:bodyPr vert="horz" lIns="91440" tIns="45720" rIns="91440" bIns="45720" rtlCol="0" anchor="t">
            <a:normAutofit/>
          </a:bodyPr>
          <a:lstStyle>
            <a:lvl1pPr>
              <a:defRPr lang="en-US" sz="7200">
                <a:solidFill>
                  <a:schemeClr val="accent2">
                    <a:lumMod val="50000"/>
                  </a:schemeClr>
                </a:solidFill>
                <a:ea typeface="+mn-ea"/>
                <a:cs typeface="+mn-cs"/>
              </a:defRPr>
            </a:lvl1pPr>
          </a:lstStyle>
          <a:p>
            <a:pPr marL="0" lvl="0" indent="0">
              <a:lnSpc>
                <a:spcPts val="6500"/>
              </a:lnSpc>
              <a:spcBef>
                <a:spcPts val="1000"/>
              </a:spcBef>
              <a:buFont typeface="Arial" panose="020B0604020202020204" pitchFamily="34" charset="0"/>
            </a:pPr>
            <a:r>
              <a:rPr lang="en-US"/>
              <a:t>Click to edit Master title style</a:t>
            </a:r>
          </a:p>
        </p:txBody>
      </p:sp>
      <p:cxnSp>
        <p:nvCxnSpPr>
          <p:cNvPr id="3" name="Straight Connector 2">
            <a:extLst>
              <a:ext uri="{FF2B5EF4-FFF2-40B4-BE49-F238E27FC236}">
                <a16:creationId xmlns:a16="http://schemas.microsoft.com/office/drawing/2014/main" id="{68EF5E91-A275-4181-9C62-BC0773AD0512}"/>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227127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bg>
      <p:bgPr>
        <a:solidFill>
          <a:schemeClr val="accent1"/>
        </a:solidFill>
        <a:effectLst/>
      </p:bgPr>
    </p:bg>
    <p:spTree>
      <p:nvGrpSpPr>
        <p:cNvPr id="1" name=""/>
        <p:cNvGrpSpPr/>
        <p:nvPr/>
      </p:nvGrpSpPr>
      <p:grpSpPr>
        <a:xfrm>
          <a:off x="0" y="0"/>
          <a:ext cx="0" cy="0"/>
          <a:chOff x="0" y="0"/>
          <a:chExt cx="0" cy="0"/>
        </a:xfrm>
      </p:grpSpPr>
      <p:sp>
        <p:nvSpPr>
          <p:cNvPr id="17" name="Picture Placeholder 15">
            <a:extLst>
              <a:ext uri="{FF2B5EF4-FFF2-40B4-BE49-F238E27FC236}">
                <a16:creationId xmlns:a16="http://schemas.microsoft.com/office/drawing/2014/main" id="{423630CA-0A51-4B04-A57B-9E412A8FCD1F}"/>
              </a:ext>
            </a:extLst>
          </p:cNvPr>
          <p:cNvSpPr>
            <a:spLocks noGrp="1"/>
          </p:cNvSpPr>
          <p:nvPr>
            <p:ph type="pic" sz="quarter" idx="12"/>
          </p:nvPr>
        </p:nvSpPr>
        <p:spPr>
          <a:xfrm>
            <a:off x="8847137" y="3862387"/>
            <a:ext cx="2316163" cy="2538413"/>
          </a:xfrm>
        </p:spPr>
        <p:txBody>
          <a:bodyPr/>
          <a:lstStyle/>
          <a:p>
            <a:r>
              <a:rPr lang="en-US"/>
              <a:t>Click icon to add picture</a:t>
            </a:r>
          </a:p>
        </p:txBody>
      </p:sp>
      <p:sp>
        <p:nvSpPr>
          <p:cNvPr id="16" name="Picture Placeholder 15">
            <a:extLst>
              <a:ext uri="{FF2B5EF4-FFF2-40B4-BE49-F238E27FC236}">
                <a16:creationId xmlns:a16="http://schemas.microsoft.com/office/drawing/2014/main" id="{3C994AE8-9E30-418E-8361-5D851AFA42C5}"/>
              </a:ext>
            </a:extLst>
          </p:cNvPr>
          <p:cNvSpPr>
            <a:spLocks noGrp="1"/>
          </p:cNvSpPr>
          <p:nvPr>
            <p:ph type="pic" sz="quarter" idx="11"/>
          </p:nvPr>
        </p:nvSpPr>
        <p:spPr>
          <a:xfrm>
            <a:off x="6210300" y="3854450"/>
            <a:ext cx="2316163" cy="2538413"/>
          </a:xfrm>
        </p:spPr>
        <p:txBody>
          <a:bodyPr/>
          <a:lstStyle/>
          <a:p>
            <a:r>
              <a:rPr lang="en-US"/>
              <a:t>Click icon to add picture</a:t>
            </a:r>
          </a:p>
        </p:txBody>
      </p:sp>
      <p:sp>
        <p:nvSpPr>
          <p:cNvPr id="14" name="Picture Placeholder 13">
            <a:extLst>
              <a:ext uri="{FF2B5EF4-FFF2-40B4-BE49-F238E27FC236}">
                <a16:creationId xmlns:a16="http://schemas.microsoft.com/office/drawing/2014/main" id="{3D4E5783-2917-458E-BE61-F3D5AAA8F976}"/>
              </a:ext>
            </a:extLst>
          </p:cNvPr>
          <p:cNvSpPr>
            <a:spLocks noGrp="1"/>
          </p:cNvSpPr>
          <p:nvPr>
            <p:ph type="pic" sz="quarter" idx="10"/>
          </p:nvPr>
        </p:nvSpPr>
        <p:spPr>
          <a:xfrm>
            <a:off x="6210300" y="465138"/>
            <a:ext cx="4953000" cy="3090862"/>
          </a:xfrm>
        </p:spPr>
        <p:txBody>
          <a:bodyPr/>
          <a:lstStyle/>
          <a:p>
            <a:r>
              <a:rPr lang="en-US"/>
              <a:t>Click icon to add picture</a:t>
            </a:r>
          </a:p>
        </p:txBody>
      </p:sp>
      <p:sp>
        <p:nvSpPr>
          <p:cNvPr id="23" name="Text Placeholder 22">
            <a:extLst>
              <a:ext uri="{FF2B5EF4-FFF2-40B4-BE49-F238E27FC236}">
                <a16:creationId xmlns:a16="http://schemas.microsoft.com/office/drawing/2014/main" id="{B1D734B5-5F1C-4E34-81FF-AD75105E8391}"/>
              </a:ext>
            </a:extLst>
          </p:cNvPr>
          <p:cNvSpPr>
            <a:spLocks noGrp="1"/>
          </p:cNvSpPr>
          <p:nvPr>
            <p:ph type="body" sz="quarter" idx="15" hasCustomPrompt="1"/>
          </p:nvPr>
        </p:nvSpPr>
        <p:spPr>
          <a:xfrm>
            <a:off x="761917" y="517972"/>
            <a:ext cx="2956560" cy="1333500"/>
          </a:xfrm>
        </p:spPr>
        <p:txBody>
          <a:bodyPr>
            <a:noAutofit/>
          </a:bodyPr>
          <a:lstStyle>
            <a:lvl1pPr marL="0" indent="0">
              <a:lnSpc>
                <a:spcPct val="90000"/>
              </a:lnSpc>
              <a:buNone/>
              <a:defRPr sz="8800" b="1">
                <a:solidFill>
                  <a:schemeClr val="bg1"/>
                </a:solidFill>
                <a:latin typeface="+mj-lt"/>
              </a:defRPr>
            </a:lvl1pPr>
          </a:lstStyle>
          <a:p>
            <a:pPr lvl="0"/>
            <a:r>
              <a:rPr lang="en-US" dirty="0"/>
              <a:t>01</a:t>
            </a:r>
          </a:p>
        </p:txBody>
      </p:sp>
      <p:sp>
        <p:nvSpPr>
          <p:cNvPr id="19" name="Text Placeholder 18">
            <a:extLst>
              <a:ext uri="{FF2B5EF4-FFF2-40B4-BE49-F238E27FC236}">
                <a16:creationId xmlns:a16="http://schemas.microsoft.com/office/drawing/2014/main" id="{65757DE8-43D6-4A47-ABC9-B39EC8016CB2}"/>
              </a:ext>
            </a:extLst>
          </p:cNvPr>
          <p:cNvSpPr>
            <a:spLocks noGrp="1"/>
          </p:cNvSpPr>
          <p:nvPr>
            <p:ph type="body" sz="quarter" idx="13"/>
          </p:nvPr>
        </p:nvSpPr>
        <p:spPr>
          <a:xfrm>
            <a:off x="1040130" y="2009775"/>
            <a:ext cx="3924300" cy="4391025"/>
          </a:xfrm>
        </p:spPr>
        <p:txBody>
          <a:bodyPr>
            <a:normAutofit/>
          </a:bodyPr>
          <a:lstStyle>
            <a:lvl1pPr marL="0" indent="0">
              <a:lnSpc>
                <a:spcPct val="150000"/>
              </a:lnSpc>
              <a:buNone/>
              <a:defRPr sz="1600">
                <a:solidFill>
                  <a:schemeClr val="accent2">
                    <a:lumMod val="50000"/>
                  </a:schemeClr>
                </a:solidFill>
              </a:defRPr>
            </a:lvl1pPr>
            <a:lvl2pPr marL="457200" indent="0">
              <a:buNone/>
              <a:defRPr sz="2000">
                <a:solidFill>
                  <a:schemeClr val="tx2">
                    <a:lumMod val="50000"/>
                  </a:schemeClr>
                </a:solidFill>
              </a:defRPr>
            </a:lvl2pPr>
            <a:lvl3pPr marL="914400" indent="0">
              <a:buNone/>
              <a:defRPr sz="1800">
                <a:solidFill>
                  <a:schemeClr val="tx2">
                    <a:lumMod val="50000"/>
                  </a:schemeClr>
                </a:solidFill>
              </a:defRPr>
            </a:lvl3pPr>
            <a:lvl4pPr marL="1371600" indent="0">
              <a:buNone/>
              <a:defRPr sz="1600">
                <a:solidFill>
                  <a:schemeClr val="tx2">
                    <a:lumMod val="50000"/>
                  </a:schemeClr>
                </a:solidFill>
              </a:defRPr>
            </a:lvl4pPr>
            <a:lvl5pPr marL="1828800" indent="0">
              <a:buNone/>
              <a:defRPr sz="1600">
                <a:solidFill>
                  <a:schemeClr val="tx2">
                    <a:lumMod val="50000"/>
                  </a:schemeClr>
                </a:solidFill>
              </a:defRPr>
            </a:lvl5pPr>
          </a:lstStyle>
          <a:p>
            <a:pPr lvl="0"/>
            <a:r>
              <a:rPr lang="en-US"/>
              <a:t>Click to edit Master text styles</a:t>
            </a:r>
          </a:p>
        </p:txBody>
      </p:sp>
      <p:sp>
        <p:nvSpPr>
          <p:cNvPr id="30" name="Date Placeholder 3">
            <a:extLst>
              <a:ext uri="{FF2B5EF4-FFF2-40B4-BE49-F238E27FC236}">
                <a16:creationId xmlns:a16="http://schemas.microsoft.com/office/drawing/2014/main" id="{984C97B0-0D42-4831-9ABD-390370C0F0B6}"/>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31" name="Slide Number Placeholder 5">
            <a:extLst>
              <a:ext uri="{FF2B5EF4-FFF2-40B4-BE49-F238E27FC236}">
                <a16:creationId xmlns:a16="http://schemas.microsoft.com/office/drawing/2014/main" id="{CE8438DF-723C-49AB-AD18-1C40F107F5BC}"/>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6032FDE8-62A6-4290-88E6-2795313DE27E}"/>
              </a:ext>
            </a:extLst>
          </p:cNvPr>
          <p:cNvSpPr>
            <a:spLocks noGrp="1"/>
          </p:cNvSpPr>
          <p:nvPr>
            <p:ph type="title" hasCustomPrompt="1"/>
          </p:nvPr>
        </p:nvSpPr>
        <p:spPr>
          <a:xfrm>
            <a:off x="1028700" y="465137"/>
            <a:ext cx="3935647" cy="1340615"/>
          </a:xfrm>
        </p:spPr>
        <p:txBody>
          <a:bodyPr vert="horz" lIns="91440" tIns="45720" rIns="91440" bIns="45720" rtlCol="0" anchor="ctr">
            <a:noAutofit/>
          </a:bodyPr>
          <a:lstStyle>
            <a:lvl1pPr>
              <a:defRPr lang="en-US">
                <a:solidFill>
                  <a:schemeClr val="accent2">
                    <a:lumMod val="50000"/>
                  </a:schemeClr>
                </a:solidFill>
                <a:latin typeface="+mn-lt"/>
                <a:ea typeface="+mn-ea"/>
                <a:cs typeface="+mn-cs"/>
              </a:defRPr>
            </a:lvl1pPr>
          </a:lstStyle>
          <a:p>
            <a:pPr marL="0" lvl="0" indent="0">
              <a:spcBef>
                <a:spcPts val="1000"/>
              </a:spcBef>
              <a:buFont typeface="Arial" panose="020B0604020202020204" pitchFamily="34" charset="0"/>
            </a:pPr>
            <a:r>
              <a:rPr lang="en-US" dirty="0"/>
              <a:t>Title</a:t>
            </a:r>
          </a:p>
        </p:txBody>
      </p:sp>
    </p:spTree>
    <p:extLst>
      <p:ext uri="{BB962C8B-B14F-4D97-AF65-F5344CB8AC3E}">
        <p14:creationId xmlns:p14="http://schemas.microsoft.com/office/powerpoint/2010/main" val="2802635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bg>
      <p:bgPr>
        <a:solidFill>
          <a:schemeClr val="accent2"/>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BC85317C-3A2D-483F-B913-714129E195A2}"/>
              </a:ext>
            </a:extLst>
          </p:cNvPr>
          <p:cNvSpPr>
            <a:spLocks noGrp="1"/>
          </p:cNvSpPr>
          <p:nvPr>
            <p:ph type="body" sz="quarter" idx="13" hasCustomPrompt="1"/>
          </p:nvPr>
        </p:nvSpPr>
        <p:spPr>
          <a:xfrm>
            <a:off x="2773045" y="2426610"/>
            <a:ext cx="2378075" cy="1111250"/>
          </a:xfrm>
        </p:spPr>
        <p:txBody>
          <a:bodyPr>
            <a:noAutofit/>
          </a:bodyPr>
          <a:lstStyle>
            <a:lvl1pPr marL="0" indent="0">
              <a:lnSpc>
                <a:spcPct val="90000"/>
              </a:lnSpc>
              <a:buNone/>
              <a:defRPr sz="8800">
                <a:solidFill>
                  <a:schemeClr val="bg1"/>
                </a:solidFill>
              </a:defRPr>
            </a:lvl1pPr>
          </a:lstStyle>
          <a:p>
            <a:pPr lvl="0"/>
            <a:r>
              <a:rPr lang="en-US" dirty="0"/>
              <a:t>02</a:t>
            </a:r>
          </a:p>
        </p:txBody>
      </p:sp>
      <p:sp>
        <p:nvSpPr>
          <p:cNvPr id="2" name="Title 1">
            <a:extLst>
              <a:ext uri="{FF2B5EF4-FFF2-40B4-BE49-F238E27FC236}">
                <a16:creationId xmlns:a16="http://schemas.microsoft.com/office/drawing/2014/main" id="{C45DFEC7-1EEC-4FF2-868A-9799EA69FE87}"/>
              </a:ext>
            </a:extLst>
          </p:cNvPr>
          <p:cNvSpPr>
            <a:spLocks noGrp="1"/>
          </p:cNvSpPr>
          <p:nvPr>
            <p:ph type="title"/>
          </p:nvPr>
        </p:nvSpPr>
        <p:spPr>
          <a:xfrm>
            <a:off x="3037155" y="2714986"/>
            <a:ext cx="6674802" cy="655320"/>
          </a:xfrm>
        </p:spPr>
        <p:txBody>
          <a:bodyPr vert="horz" lIns="91440" tIns="45720" rIns="91440" bIns="45720" rtlCol="0">
            <a:normAutofit/>
          </a:bodyPr>
          <a:lstStyle>
            <a:lvl1pPr>
              <a:defRPr lang="en-US">
                <a:solidFill>
                  <a:schemeClr val="accent2">
                    <a:lumMod val="50000"/>
                  </a:schemeClr>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010694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and Graph">
    <p:bg>
      <p:bgPr>
        <a:solidFill>
          <a:schemeClr val="bg2"/>
        </a:solidFill>
        <a:effectLst/>
      </p:bgPr>
    </p:bg>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6E394D08-059F-42CF-AB8C-ED21F3BFB18A}"/>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15" name="Slide Number Placeholder 5">
            <a:extLst>
              <a:ext uri="{FF2B5EF4-FFF2-40B4-BE49-F238E27FC236}">
                <a16:creationId xmlns:a16="http://schemas.microsoft.com/office/drawing/2014/main" id="{BDF7B388-741A-4181-9A9E-D8FA8EC49D2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4062460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6E394D08-059F-42CF-AB8C-ED21F3BFB18A}"/>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15" name="Slide Number Placeholder 5">
            <a:extLst>
              <a:ext uri="{FF2B5EF4-FFF2-40B4-BE49-F238E27FC236}">
                <a16:creationId xmlns:a16="http://schemas.microsoft.com/office/drawing/2014/main" id="{BDF7B388-741A-4181-9A9E-D8FA8EC49D2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7" name="Picture Placeholder 6">
            <a:extLst>
              <a:ext uri="{FF2B5EF4-FFF2-40B4-BE49-F238E27FC236}">
                <a16:creationId xmlns:a16="http://schemas.microsoft.com/office/drawing/2014/main" id="{2364FFEF-B933-46C6-A918-A80C987DB70F}"/>
              </a:ext>
            </a:extLst>
          </p:cNvPr>
          <p:cNvSpPr>
            <a:spLocks noGrp="1"/>
          </p:cNvSpPr>
          <p:nvPr>
            <p:ph type="pic" sz="quarter" idx="10"/>
          </p:nvPr>
        </p:nvSpPr>
        <p:spPr>
          <a:xfrm>
            <a:off x="1022147" y="0"/>
            <a:ext cx="3938588" cy="6400800"/>
          </a:xfrm>
        </p:spPr>
        <p:txBody>
          <a:bodyPr/>
          <a:lstStyle/>
          <a:p>
            <a:r>
              <a:rPr lang="en-US"/>
              <a:t>Click icon to add picture</a:t>
            </a:r>
          </a:p>
        </p:txBody>
      </p:sp>
      <p:pic>
        <p:nvPicPr>
          <p:cNvPr id="4" name="Picture 3" hidden="1">
            <a:extLst>
              <a:ext uri="{FF2B5EF4-FFF2-40B4-BE49-F238E27FC236}">
                <a16:creationId xmlns:a16="http://schemas.microsoft.com/office/drawing/2014/main" id="{59E5EAF8-68C2-4910-8F66-D9320B9574C2}"/>
              </a:ext>
            </a:extLst>
          </p:cNvPr>
          <p:cNvPicPr>
            <a:picLocks noChangeAspect="1"/>
          </p:cNvPicPr>
          <p:nvPr userDrawn="1"/>
        </p:nvPicPr>
        <p:blipFill>
          <a:blip r:embed="rId2"/>
          <a:stretch>
            <a:fillRect/>
          </a:stretch>
        </p:blipFill>
        <p:spPr>
          <a:xfrm>
            <a:off x="5947967" y="2105933"/>
            <a:ext cx="5297883" cy="1024217"/>
          </a:xfrm>
          <a:prstGeom prst="rect">
            <a:avLst/>
          </a:prstGeom>
        </p:spPr>
      </p:pic>
      <p:sp>
        <p:nvSpPr>
          <p:cNvPr id="5" name="Title 4">
            <a:extLst>
              <a:ext uri="{FF2B5EF4-FFF2-40B4-BE49-F238E27FC236}">
                <a16:creationId xmlns:a16="http://schemas.microsoft.com/office/drawing/2014/main" id="{E3BE48E1-D3BE-4B52-B2EC-13A514CB0530}"/>
              </a:ext>
            </a:extLst>
          </p:cNvPr>
          <p:cNvSpPr>
            <a:spLocks noGrp="1"/>
          </p:cNvSpPr>
          <p:nvPr>
            <p:ph type="title"/>
          </p:nvPr>
        </p:nvSpPr>
        <p:spPr>
          <a:xfrm>
            <a:off x="5947966" y="2105933"/>
            <a:ext cx="5297883" cy="2237467"/>
          </a:xfrm>
        </p:spPr>
        <p:txBody>
          <a:bodyPr anchor="t">
            <a:normAutofit/>
          </a:bodyPr>
          <a:lstStyle>
            <a:lvl1pPr>
              <a:lnSpc>
                <a:spcPct val="150000"/>
              </a:lnSpc>
              <a:spcBef>
                <a:spcPts val="1000"/>
              </a:spcBef>
              <a:defRPr sz="2000">
                <a:solidFill>
                  <a:schemeClr val="accent2">
                    <a:lumMod val="50000"/>
                  </a:schemeClr>
                </a:solidFill>
              </a:defRPr>
            </a:lvl1pPr>
          </a:lstStyle>
          <a:p>
            <a:r>
              <a:rPr lang="en-US"/>
              <a:t>Click to edit Master title style</a:t>
            </a:r>
          </a:p>
        </p:txBody>
      </p:sp>
    </p:spTree>
    <p:extLst>
      <p:ext uri="{BB962C8B-B14F-4D97-AF65-F5344CB8AC3E}">
        <p14:creationId xmlns:p14="http://schemas.microsoft.com/office/powerpoint/2010/main" val="2516745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meline">
    <p:bg>
      <p:bgRef idx="1001">
        <a:schemeClr val="bg2"/>
      </p:bgRef>
    </p:bg>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50815B22-13FE-47CD-9F79-73704A278BD7}"/>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16" name="Slide Number Placeholder 5">
            <a:extLst>
              <a:ext uri="{FF2B5EF4-FFF2-40B4-BE49-F238E27FC236}">
                <a16:creationId xmlns:a16="http://schemas.microsoft.com/office/drawing/2014/main" id="{D7669539-CB64-44F5-999D-7B9E61F8AF9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3" name="Content Placeholder 2">
            <a:extLst>
              <a:ext uri="{FF2B5EF4-FFF2-40B4-BE49-F238E27FC236}">
                <a16:creationId xmlns:a16="http://schemas.microsoft.com/office/drawing/2014/main" id="{822BA076-F3B9-47CB-80C2-BE29F157D044}"/>
              </a:ext>
            </a:extLst>
          </p:cNvPr>
          <p:cNvSpPr>
            <a:spLocks noGrp="1"/>
          </p:cNvSpPr>
          <p:nvPr>
            <p:ph sz="quarter" idx="11"/>
          </p:nvPr>
        </p:nvSpPr>
        <p:spPr>
          <a:xfrm>
            <a:off x="854075" y="1625600"/>
            <a:ext cx="10499725" cy="4860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E909627E-FE70-43A1-B0CB-4D4F6C32C2D0}"/>
              </a:ext>
            </a:extLst>
          </p:cNvPr>
          <p:cNvSpPr>
            <a:spLocks noGrp="1"/>
          </p:cNvSpPr>
          <p:nvPr>
            <p:ph type="title" hasCustomPrompt="1"/>
          </p:nvPr>
        </p:nvSpPr>
        <p:spPr>
          <a:xfrm>
            <a:off x="854074" y="122239"/>
            <a:ext cx="10499725" cy="1355724"/>
          </a:xfrm>
        </p:spPr>
        <p:txBody>
          <a:bodyPr vert="horz" lIns="91440" tIns="45720" rIns="91440" bIns="45720" rtlCol="0" anchor="ctr">
            <a:normAutofit/>
          </a:bodyPr>
          <a:lstStyle>
            <a:lvl1pPr algn="ctr">
              <a:defRPr lang="en-US">
                <a:solidFill>
                  <a:schemeClr val="accent2">
                    <a:lumMod val="50000"/>
                  </a:schemeClr>
                </a:solidFill>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1476947594"/>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bg>
      <p:bgPr>
        <a:solidFill>
          <a:schemeClr val="accent2"/>
        </a:solidFill>
        <a:effectLst/>
      </p:bgPr>
    </p:bg>
    <p:spTree>
      <p:nvGrpSpPr>
        <p:cNvPr id="1" name=""/>
        <p:cNvGrpSpPr/>
        <p:nvPr/>
      </p:nvGrpSpPr>
      <p:grpSpPr>
        <a:xfrm>
          <a:off x="0" y="0"/>
          <a:ext cx="0" cy="0"/>
          <a:chOff x="0" y="0"/>
          <a:chExt cx="0" cy="0"/>
        </a:xfrm>
      </p:grpSpPr>
      <p:sp>
        <p:nvSpPr>
          <p:cNvPr id="34" name="Text Placeholder 22">
            <a:extLst>
              <a:ext uri="{FF2B5EF4-FFF2-40B4-BE49-F238E27FC236}">
                <a16:creationId xmlns:a16="http://schemas.microsoft.com/office/drawing/2014/main" id="{41BF345D-81AF-4851-83A1-623398489054}"/>
              </a:ext>
            </a:extLst>
          </p:cNvPr>
          <p:cNvSpPr>
            <a:spLocks noGrp="1"/>
          </p:cNvSpPr>
          <p:nvPr>
            <p:ph type="body" sz="quarter" idx="21" hasCustomPrompt="1"/>
          </p:nvPr>
        </p:nvSpPr>
        <p:spPr>
          <a:xfrm>
            <a:off x="761917" y="517972"/>
            <a:ext cx="3108960" cy="1333500"/>
          </a:xfrm>
        </p:spPr>
        <p:txBody>
          <a:bodyPr>
            <a:noAutofit/>
          </a:bodyPr>
          <a:lstStyle>
            <a:lvl1pPr marL="0" indent="0">
              <a:lnSpc>
                <a:spcPct val="90000"/>
              </a:lnSpc>
              <a:buNone/>
              <a:defRPr sz="8800" b="1">
                <a:solidFill>
                  <a:schemeClr val="tx1"/>
                </a:solidFill>
              </a:defRPr>
            </a:lvl1pPr>
          </a:lstStyle>
          <a:p>
            <a:pPr lvl="0"/>
            <a:r>
              <a:rPr lang="en-US" dirty="0"/>
              <a:t>01</a:t>
            </a:r>
          </a:p>
        </p:txBody>
      </p:sp>
      <p:sp>
        <p:nvSpPr>
          <p:cNvPr id="21" name="Picture Placeholder 20">
            <a:extLst>
              <a:ext uri="{FF2B5EF4-FFF2-40B4-BE49-F238E27FC236}">
                <a16:creationId xmlns:a16="http://schemas.microsoft.com/office/drawing/2014/main" id="{EC4F3A57-45ED-498D-858C-3EE63DF129C4}"/>
              </a:ext>
            </a:extLst>
          </p:cNvPr>
          <p:cNvSpPr>
            <a:spLocks noGrp="1"/>
          </p:cNvSpPr>
          <p:nvPr>
            <p:ph type="pic" sz="quarter" idx="11"/>
          </p:nvPr>
        </p:nvSpPr>
        <p:spPr>
          <a:xfrm>
            <a:off x="1036601" y="3552677"/>
            <a:ext cx="1874874" cy="2848123"/>
          </a:xfrm>
        </p:spPr>
        <p:txBody>
          <a:bodyPr/>
          <a:lstStyle/>
          <a:p>
            <a:r>
              <a:rPr lang="en-US"/>
              <a:t>Click icon to add picture</a:t>
            </a:r>
          </a:p>
        </p:txBody>
      </p:sp>
      <p:sp>
        <p:nvSpPr>
          <p:cNvPr id="22" name="Picture Placeholder 20">
            <a:extLst>
              <a:ext uri="{FF2B5EF4-FFF2-40B4-BE49-F238E27FC236}">
                <a16:creationId xmlns:a16="http://schemas.microsoft.com/office/drawing/2014/main" id="{1AC5BB09-E3BA-4948-93B3-EDCAAB803112}"/>
              </a:ext>
            </a:extLst>
          </p:cNvPr>
          <p:cNvSpPr>
            <a:spLocks noGrp="1"/>
          </p:cNvSpPr>
          <p:nvPr>
            <p:ph type="pic" sz="quarter" idx="12"/>
          </p:nvPr>
        </p:nvSpPr>
        <p:spPr>
          <a:xfrm>
            <a:off x="3101197" y="3552677"/>
            <a:ext cx="1874874" cy="2848123"/>
          </a:xfrm>
        </p:spPr>
        <p:txBody>
          <a:bodyPr/>
          <a:lstStyle/>
          <a:p>
            <a:r>
              <a:rPr lang="en-US"/>
              <a:t>Click icon to add picture</a:t>
            </a:r>
            <a:endParaRPr lang="en-US" dirty="0"/>
          </a:p>
        </p:txBody>
      </p:sp>
      <p:sp>
        <p:nvSpPr>
          <p:cNvPr id="23" name="Picture Placeholder 20">
            <a:extLst>
              <a:ext uri="{FF2B5EF4-FFF2-40B4-BE49-F238E27FC236}">
                <a16:creationId xmlns:a16="http://schemas.microsoft.com/office/drawing/2014/main" id="{BF83C6B7-5484-4586-8830-098BDCD9C987}"/>
              </a:ext>
            </a:extLst>
          </p:cNvPr>
          <p:cNvSpPr>
            <a:spLocks noGrp="1"/>
          </p:cNvSpPr>
          <p:nvPr>
            <p:ph type="pic" sz="quarter" idx="13"/>
          </p:nvPr>
        </p:nvSpPr>
        <p:spPr>
          <a:xfrm>
            <a:off x="5166324" y="3552677"/>
            <a:ext cx="1874874" cy="2848123"/>
          </a:xfrm>
        </p:spPr>
        <p:txBody>
          <a:bodyPr/>
          <a:lstStyle/>
          <a:p>
            <a:r>
              <a:rPr lang="en-US"/>
              <a:t>Click icon to add picture</a:t>
            </a:r>
          </a:p>
        </p:txBody>
      </p:sp>
      <p:sp>
        <p:nvSpPr>
          <p:cNvPr id="24" name="Picture Placeholder 20">
            <a:extLst>
              <a:ext uri="{FF2B5EF4-FFF2-40B4-BE49-F238E27FC236}">
                <a16:creationId xmlns:a16="http://schemas.microsoft.com/office/drawing/2014/main" id="{0C5663B1-EED6-4D80-A7C2-19E1366387A4}"/>
              </a:ext>
            </a:extLst>
          </p:cNvPr>
          <p:cNvSpPr>
            <a:spLocks noGrp="1"/>
          </p:cNvSpPr>
          <p:nvPr>
            <p:ph type="pic" sz="quarter" idx="14"/>
          </p:nvPr>
        </p:nvSpPr>
        <p:spPr>
          <a:xfrm>
            <a:off x="7239069" y="3552677"/>
            <a:ext cx="1874874" cy="2848123"/>
          </a:xfrm>
        </p:spPr>
        <p:txBody>
          <a:bodyPr/>
          <a:lstStyle/>
          <a:p>
            <a:r>
              <a:rPr lang="en-US"/>
              <a:t>Click icon to add picture</a:t>
            </a:r>
          </a:p>
        </p:txBody>
      </p:sp>
      <p:sp>
        <p:nvSpPr>
          <p:cNvPr id="25" name="Picture Placeholder 20">
            <a:extLst>
              <a:ext uri="{FF2B5EF4-FFF2-40B4-BE49-F238E27FC236}">
                <a16:creationId xmlns:a16="http://schemas.microsoft.com/office/drawing/2014/main" id="{D21E7B61-407B-40A7-9AF6-0D7E7106BCFC}"/>
              </a:ext>
            </a:extLst>
          </p:cNvPr>
          <p:cNvSpPr>
            <a:spLocks noGrp="1"/>
          </p:cNvSpPr>
          <p:nvPr>
            <p:ph type="pic" sz="quarter" idx="15"/>
          </p:nvPr>
        </p:nvSpPr>
        <p:spPr>
          <a:xfrm>
            <a:off x="9296046" y="3552677"/>
            <a:ext cx="1874874" cy="2848123"/>
          </a:xfrm>
        </p:spPr>
        <p:txBody>
          <a:bodyPr/>
          <a:lstStyle/>
          <a:p>
            <a:r>
              <a:rPr lang="en-US"/>
              <a:t>Click icon to add picture</a:t>
            </a:r>
          </a:p>
        </p:txBody>
      </p:sp>
      <p:sp>
        <p:nvSpPr>
          <p:cNvPr id="30" name="Date Placeholder 3">
            <a:extLst>
              <a:ext uri="{FF2B5EF4-FFF2-40B4-BE49-F238E27FC236}">
                <a16:creationId xmlns:a16="http://schemas.microsoft.com/office/drawing/2014/main" id="{415C3ACC-5A8A-46E6-BA0D-90ADD27E2F85}"/>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31" name="Slide Number Placeholder 5">
            <a:extLst>
              <a:ext uri="{FF2B5EF4-FFF2-40B4-BE49-F238E27FC236}">
                <a16:creationId xmlns:a16="http://schemas.microsoft.com/office/drawing/2014/main" id="{0D00A5C2-DCEE-4CB3-9307-61EB88B1D59C}"/>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E3E8CB70-B054-4294-AD29-EE7A75C723E5}"/>
              </a:ext>
            </a:extLst>
          </p:cNvPr>
          <p:cNvSpPr>
            <a:spLocks noGrp="1"/>
          </p:cNvSpPr>
          <p:nvPr>
            <p:ph type="title"/>
          </p:nvPr>
        </p:nvSpPr>
        <p:spPr>
          <a:xfrm>
            <a:off x="1051560" y="651507"/>
            <a:ext cx="8991563" cy="1005839"/>
          </a:xfrm>
        </p:spPr>
        <p:txBody>
          <a:bodyPr vert="horz" lIns="91440" tIns="45720" rIns="91440" bIns="45720" rtlCol="0" anchor="ctr">
            <a:noAutofit/>
          </a:bodyPr>
          <a:lstStyle>
            <a:lvl1pPr>
              <a:lnSpc>
                <a:spcPct val="90000"/>
              </a:lnSpc>
              <a:defRPr lang="en-US">
                <a:solidFill>
                  <a:schemeClr val="accent2">
                    <a:lumMod val="50000"/>
                  </a:schemeClr>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
        <p:nvSpPr>
          <p:cNvPr id="4" name="Text Placeholder 3">
            <a:extLst>
              <a:ext uri="{FF2B5EF4-FFF2-40B4-BE49-F238E27FC236}">
                <a16:creationId xmlns:a16="http://schemas.microsoft.com/office/drawing/2014/main" id="{28E0D608-4E7A-4014-9F62-CB43A0C83943}"/>
              </a:ext>
            </a:extLst>
          </p:cNvPr>
          <p:cNvSpPr>
            <a:spLocks noGrp="1"/>
          </p:cNvSpPr>
          <p:nvPr>
            <p:ph type="body" sz="quarter" idx="16" hasCustomPrompt="1"/>
          </p:nvPr>
        </p:nvSpPr>
        <p:spPr>
          <a:xfrm>
            <a:off x="1036638" y="2717800"/>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6" name="Text Placeholder 3">
            <a:extLst>
              <a:ext uri="{FF2B5EF4-FFF2-40B4-BE49-F238E27FC236}">
                <a16:creationId xmlns:a16="http://schemas.microsoft.com/office/drawing/2014/main" id="{9C3A63B0-4EEA-45BC-A016-5FDA0969EA00}"/>
              </a:ext>
            </a:extLst>
          </p:cNvPr>
          <p:cNvSpPr>
            <a:spLocks noGrp="1"/>
          </p:cNvSpPr>
          <p:nvPr>
            <p:ph type="body" sz="quarter" idx="17" hasCustomPrompt="1"/>
          </p:nvPr>
        </p:nvSpPr>
        <p:spPr>
          <a:xfrm>
            <a:off x="308610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7" name="Text Placeholder 3">
            <a:extLst>
              <a:ext uri="{FF2B5EF4-FFF2-40B4-BE49-F238E27FC236}">
                <a16:creationId xmlns:a16="http://schemas.microsoft.com/office/drawing/2014/main" id="{7080679B-5220-4478-B631-7112F870B7AC}"/>
              </a:ext>
            </a:extLst>
          </p:cNvPr>
          <p:cNvSpPr>
            <a:spLocks noGrp="1"/>
          </p:cNvSpPr>
          <p:nvPr>
            <p:ph type="body" sz="quarter" idx="18" hasCustomPrompt="1"/>
          </p:nvPr>
        </p:nvSpPr>
        <p:spPr>
          <a:xfrm>
            <a:off x="514350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8" name="Text Placeholder 3">
            <a:extLst>
              <a:ext uri="{FF2B5EF4-FFF2-40B4-BE49-F238E27FC236}">
                <a16:creationId xmlns:a16="http://schemas.microsoft.com/office/drawing/2014/main" id="{9E4F61A3-2797-46FB-ACA7-0443E3BBDD20}"/>
              </a:ext>
            </a:extLst>
          </p:cNvPr>
          <p:cNvSpPr>
            <a:spLocks noGrp="1"/>
          </p:cNvSpPr>
          <p:nvPr>
            <p:ph type="body" sz="quarter" idx="19" hasCustomPrompt="1"/>
          </p:nvPr>
        </p:nvSpPr>
        <p:spPr>
          <a:xfrm>
            <a:off x="723907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9" name="Text Placeholder 3">
            <a:extLst>
              <a:ext uri="{FF2B5EF4-FFF2-40B4-BE49-F238E27FC236}">
                <a16:creationId xmlns:a16="http://schemas.microsoft.com/office/drawing/2014/main" id="{14ED733B-1DE9-4FDC-BD5F-2BE3BB07C93E}"/>
              </a:ext>
            </a:extLst>
          </p:cNvPr>
          <p:cNvSpPr>
            <a:spLocks noGrp="1"/>
          </p:cNvSpPr>
          <p:nvPr>
            <p:ph type="body" sz="quarter" idx="20" hasCustomPrompt="1"/>
          </p:nvPr>
        </p:nvSpPr>
        <p:spPr>
          <a:xfrm>
            <a:off x="930402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Tree>
    <p:extLst>
      <p:ext uri="{BB962C8B-B14F-4D97-AF65-F5344CB8AC3E}">
        <p14:creationId xmlns:p14="http://schemas.microsoft.com/office/powerpoint/2010/main" val="2405858091"/>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1 Column">
    <p:bg>
      <p:bgPr>
        <a:solidFill>
          <a:schemeClr val="bg2"/>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275B11D-8F3F-472B-BBCC-A4F7415AC0A5}"/>
              </a:ext>
            </a:extLst>
          </p:cNvPr>
          <p:cNvSpPr>
            <a:spLocks noGrp="1"/>
          </p:cNvSpPr>
          <p:nvPr>
            <p:ph type="pic" sz="quarter" idx="10"/>
          </p:nvPr>
        </p:nvSpPr>
        <p:spPr>
          <a:xfrm>
            <a:off x="1028700" y="3543300"/>
            <a:ext cx="3924300" cy="3314700"/>
          </a:xfrm>
        </p:spPr>
        <p:txBody>
          <a:bodyPr/>
          <a:lstStyle/>
          <a:p>
            <a:r>
              <a:rPr lang="en-US"/>
              <a:t>Click icon to add picture</a:t>
            </a:r>
          </a:p>
        </p:txBody>
      </p:sp>
      <p:sp>
        <p:nvSpPr>
          <p:cNvPr id="6" name="Content Placeholder 2">
            <a:extLst>
              <a:ext uri="{FF2B5EF4-FFF2-40B4-BE49-F238E27FC236}">
                <a16:creationId xmlns:a16="http://schemas.microsoft.com/office/drawing/2014/main" id="{99F0629D-1A5F-4F4F-90D6-430379624EFF}"/>
              </a:ext>
            </a:extLst>
          </p:cNvPr>
          <p:cNvSpPr>
            <a:spLocks noGrp="1"/>
          </p:cNvSpPr>
          <p:nvPr>
            <p:ph idx="4294967295"/>
          </p:nvPr>
        </p:nvSpPr>
        <p:spPr>
          <a:xfrm>
            <a:off x="6191250" y="1981200"/>
            <a:ext cx="4972050" cy="4473575"/>
          </a:xfrm>
        </p:spPr>
        <p:txBody>
          <a:bodyPr>
            <a:normAutofit/>
          </a:bodyPr>
          <a:lstStyle>
            <a:lvl1pPr marL="0" indent="0">
              <a:buNone/>
              <a:defRPr/>
            </a:lvl1pPr>
          </a:lstStyle>
          <a:p>
            <a:pPr lvl="0"/>
            <a:r>
              <a:rPr lang="en-US" sz="1600">
                <a:solidFill>
                  <a:schemeClr val="tx2">
                    <a:lumMod val="50000"/>
                  </a:schemeClr>
                </a:solidFill>
                <a:latin typeface="Biome Light" panose="020B0303030204020804" pitchFamily="34" charset="0"/>
                <a:cs typeface="Biome Light" panose="020B0303030204020804" pitchFamily="34" charset="0"/>
              </a:rPr>
              <a:t>Click to edit Master text styles</a:t>
            </a:r>
          </a:p>
        </p:txBody>
      </p:sp>
      <p:sp>
        <p:nvSpPr>
          <p:cNvPr id="17" name="Date Placeholder 3">
            <a:extLst>
              <a:ext uri="{FF2B5EF4-FFF2-40B4-BE49-F238E27FC236}">
                <a16:creationId xmlns:a16="http://schemas.microsoft.com/office/drawing/2014/main" id="{218C063B-0EE9-4FD5-A116-241C245452AC}"/>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18" name="Slide Number Placeholder 5">
            <a:extLst>
              <a:ext uri="{FF2B5EF4-FFF2-40B4-BE49-F238E27FC236}">
                <a16:creationId xmlns:a16="http://schemas.microsoft.com/office/drawing/2014/main" id="{D417B369-6569-4DCC-B684-BE1A7C5D0B8D}"/>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4AEEC1A7-43C3-481E-95D0-5616242E1A01}"/>
              </a:ext>
            </a:extLst>
          </p:cNvPr>
          <p:cNvSpPr>
            <a:spLocks noGrp="1"/>
          </p:cNvSpPr>
          <p:nvPr>
            <p:ph type="title" hasCustomPrompt="1"/>
          </p:nvPr>
        </p:nvSpPr>
        <p:spPr>
          <a:xfrm>
            <a:off x="895534" y="539225"/>
            <a:ext cx="3924300" cy="2434386"/>
          </a:xfrm>
        </p:spPr>
        <p:txBody>
          <a:bodyPr vert="horz" lIns="91440" tIns="45720" rIns="91440" bIns="45720" rtlCol="0" anchor="ctr">
            <a:normAutofit/>
          </a:bodyPr>
          <a:lstStyle>
            <a:lvl1pPr>
              <a:defRPr lang="en-US" sz="7200">
                <a:solidFill>
                  <a:schemeClr val="accent2">
                    <a:lumMod val="50000"/>
                  </a:schemeClr>
                </a:solidFill>
                <a:latin typeface="+mn-lt"/>
                <a:ea typeface="+mn-ea"/>
                <a:cs typeface="+mn-cs"/>
              </a:defRPr>
            </a:lvl1pPr>
          </a:lstStyle>
          <a:p>
            <a:pPr lvl="0"/>
            <a:r>
              <a:rPr lang="en-US" dirty="0"/>
              <a:t>Click to add title</a:t>
            </a:r>
          </a:p>
        </p:txBody>
      </p:sp>
      <p:cxnSp>
        <p:nvCxnSpPr>
          <p:cNvPr id="3" name="Straight Connector 2">
            <a:extLst>
              <a:ext uri="{FF2B5EF4-FFF2-40B4-BE49-F238E27FC236}">
                <a16:creationId xmlns:a16="http://schemas.microsoft.com/office/drawing/2014/main" id="{DC6CF0E0-8FF2-4FE7-AC69-85BEFA656508}"/>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5107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54" r:id="rId7"/>
    <p:sldLayoutId id="2147483659" r:id="rId8"/>
    <p:sldLayoutId id="2147483655" r:id="rId9"/>
    <p:sldLayoutId id="2147483656" r:id="rId10"/>
    <p:sldLayoutId id="2147483658" r:id="rId11"/>
    <p:sldLayoutId id="2147483657"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48" userDrawn="1">
          <p15:clr>
            <a:srgbClr val="F26B43"/>
          </p15:clr>
        </p15:guide>
        <p15:guide id="2" pos="1176" userDrawn="1">
          <p15:clr>
            <a:srgbClr val="F26B43"/>
          </p15:clr>
        </p15:guide>
        <p15:guide id="3" pos="1296" userDrawn="1">
          <p15:clr>
            <a:srgbClr val="F26B43"/>
          </p15:clr>
        </p15:guide>
        <p15:guide id="4" pos="1824" userDrawn="1">
          <p15:clr>
            <a:srgbClr val="F26B43"/>
          </p15:clr>
        </p15:guide>
        <p15:guide id="5" pos="1944" userDrawn="1">
          <p15:clr>
            <a:srgbClr val="F26B43"/>
          </p15:clr>
        </p15:guide>
        <p15:guide id="6" pos="2472" userDrawn="1">
          <p15:clr>
            <a:srgbClr val="F26B43"/>
          </p15:clr>
        </p15:guide>
        <p15:guide id="7" pos="2592" userDrawn="1">
          <p15:clr>
            <a:srgbClr val="F26B43"/>
          </p15:clr>
        </p15:guide>
        <p15:guide id="8" pos="3120" userDrawn="1">
          <p15:clr>
            <a:srgbClr val="F26B43"/>
          </p15:clr>
        </p15:guide>
        <p15:guide id="9" pos="3240" userDrawn="1">
          <p15:clr>
            <a:srgbClr val="F26B43"/>
          </p15:clr>
        </p15:guide>
        <p15:guide id="10" pos="3792" userDrawn="1">
          <p15:clr>
            <a:srgbClr val="F26B43"/>
          </p15:clr>
        </p15:guide>
        <p15:guide id="11" pos="3912" userDrawn="1">
          <p15:clr>
            <a:srgbClr val="F26B43"/>
          </p15:clr>
        </p15:guide>
        <p15:guide id="12" pos="4416" userDrawn="1">
          <p15:clr>
            <a:srgbClr val="F26B43"/>
          </p15:clr>
        </p15:guide>
        <p15:guide id="13" pos="4560" userDrawn="1">
          <p15:clr>
            <a:srgbClr val="F26B43"/>
          </p15:clr>
        </p15:guide>
        <p15:guide id="14" pos="5088" userDrawn="1">
          <p15:clr>
            <a:srgbClr val="F26B43"/>
          </p15:clr>
        </p15:guide>
        <p15:guide id="15" pos="5208" userDrawn="1">
          <p15:clr>
            <a:srgbClr val="F26B43"/>
          </p15:clr>
        </p15:guide>
        <p15:guide id="16" pos="5736" userDrawn="1">
          <p15:clr>
            <a:srgbClr val="F26B43"/>
          </p15:clr>
        </p15:guide>
        <p15:guide id="17" pos="5856" userDrawn="1">
          <p15:clr>
            <a:srgbClr val="F26B43"/>
          </p15:clr>
        </p15:guide>
        <p15:guide id="18" pos="6384" userDrawn="1">
          <p15:clr>
            <a:srgbClr val="F26B43"/>
          </p15:clr>
        </p15:guide>
        <p15:guide id="19" pos="6504" userDrawn="1">
          <p15:clr>
            <a:srgbClr val="F26B43"/>
          </p15:clr>
        </p15:guide>
        <p15:guide id="20" pos="7032" userDrawn="1">
          <p15:clr>
            <a:srgbClr val="F26B43"/>
          </p15:clr>
        </p15:guide>
        <p15:guide id="21" orient="horz" pos="288" userDrawn="1">
          <p15:clr>
            <a:srgbClr val="F26B43"/>
          </p15:clr>
        </p15:guide>
        <p15:guide id="22" orient="horz" pos="1128" userDrawn="1">
          <p15:clr>
            <a:srgbClr val="F26B43"/>
          </p15:clr>
        </p15:guide>
        <p15:guide id="23" orient="horz" pos="1248" userDrawn="1">
          <p15:clr>
            <a:srgbClr val="F26B43"/>
          </p15:clr>
        </p15:guide>
        <p15:guide id="24" orient="horz" pos="2088" userDrawn="1">
          <p15:clr>
            <a:srgbClr val="F26B43"/>
          </p15:clr>
        </p15:guide>
        <p15:guide id="25" orient="horz" pos="2232" userDrawn="1">
          <p15:clr>
            <a:srgbClr val="F26B43"/>
          </p15:clr>
        </p15:guide>
        <p15:guide id="26" orient="horz" pos="3048" userDrawn="1">
          <p15:clr>
            <a:srgbClr val="F26B43"/>
          </p15:clr>
        </p15:guide>
        <p15:guide id="27" orient="horz" pos="3192" userDrawn="1">
          <p15:clr>
            <a:srgbClr val="F26B43"/>
          </p15:clr>
        </p15:guide>
        <p15:guide id="28" orient="horz" pos="403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video" Target="https://www.youtube.com/embed/6lofSd0o7iY?start=25&amp;feature=oembed"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8.xml"/><Relationship Id="rId1" Type="http://schemas.openxmlformats.org/officeDocument/2006/relationships/video" Target="https://www.youtube.com/embed/f1b5kCvVBo8?feature=oembed"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C9C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467C95-DF23-40B9-B265-2E6F3DE29030}"/>
              </a:ext>
            </a:extLst>
          </p:cNvPr>
          <p:cNvSpPr>
            <a:spLocks noGrp="1"/>
          </p:cNvSpPr>
          <p:nvPr>
            <p:ph type="title"/>
          </p:nvPr>
        </p:nvSpPr>
        <p:spPr>
          <a:xfrm>
            <a:off x="484909" y="876299"/>
            <a:ext cx="5611090" cy="2242441"/>
          </a:xfrm>
        </p:spPr>
        <p:txBody>
          <a:bodyPr>
            <a:normAutofit fontScale="90000"/>
          </a:bodyPr>
          <a:lstStyle/>
          <a:p>
            <a:r>
              <a:rPr lang="en-US" dirty="0"/>
              <a:t>Theory Presentation</a:t>
            </a:r>
          </a:p>
        </p:txBody>
      </p:sp>
      <p:sp>
        <p:nvSpPr>
          <p:cNvPr id="18" name="Text Placeholder 17">
            <a:extLst>
              <a:ext uri="{FF2B5EF4-FFF2-40B4-BE49-F238E27FC236}">
                <a16:creationId xmlns:a16="http://schemas.microsoft.com/office/drawing/2014/main" id="{27A48A35-E5E4-4A5F-9F91-BAEA4F5DF21D}"/>
              </a:ext>
            </a:extLst>
          </p:cNvPr>
          <p:cNvSpPr>
            <a:spLocks noGrp="1"/>
          </p:cNvSpPr>
          <p:nvPr>
            <p:ph type="body" sz="quarter" idx="12"/>
          </p:nvPr>
        </p:nvSpPr>
        <p:spPr>
          <a:xfrm>
            <a:off x="6527408" y="169062"/>
            <a:ext cx="5444197" cy="3073541"/>
          </a:xfrm>
        </p:spPr>
        <p:txBody>
          <a:bodyPr/>
          <a:lstStyle/>
          <a:p>
            <a:pPr marL="0" marR="0" algn="ctr">
              <a:lnSpc>
                <a:spcPct val="200000"/>
              </a:lnSpc>
              <a:spcBef>
                <a:spcPts val="0"/>
              </a:spcBef>
              <a:spcAft>
                <a:spcPts val="800"/>
              </a:spcAft>
            </a:pPr>
            <a:r>
              <a:rPr lang="en-US" sz="1600" kern="100" dirty="0">
                <a:effectLst/>
                <a:latin typeface="Times New Roman" panose="02020603050405020304" pitchFamily="18" charset="0"/>
                <a:ea typeface="Calibri" panose="020F0502020204030204" pitchFamily="34" charset="0"/>
                <a:cs typeface="Times New Roman" panose="02020603050405020304" pitchFamily="18" charset="0"/>
              </a:rPr>
              <a:t>Jo Hanna</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200000"/>
              </a:lnSpc>
              <a:spcBef>
                <a:spcPts val="0"/>
              </a:spcBef>
              <a:spcAft>
                <a:spcPts val="800"/>
              </a:spcAft>
            </a:pPr>
            <a:r>
              <a:rPr lang="en-US" sz="1600" kern="100" dirty="0">
                <a:effectLst/>
                <a:latin typeface="Times New Roman" panose="02020603050405020304" pitchFamily="18" charset="0"/>
                <a:ea typeface="Calibri" panose="020F0502020204030204" pitchFamily="34" charset="0"/>
                <a:cs typeface="Times New Roman" panose="02020603050405020304" pitchFamily="18" charset="0"/>
              </a:rPr>
              <a:t>University of Tampa</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200000"/>
              </a:lnSpc>
              <a:spcBef>
                <a:spcPts val="0"/>
              </a:spcBef>
              <a:spcAft>
                <a:spcPts val="800"/>
              </a:spcAft>
            </a:pPr>
            <a:r>
              <a:rPr lang="en-US" sz="1600" kern="100" dirty="0">
                <a:effectLst/>
                <a:latin typeface="Times New Roman" panose="02020603050405020304" pitchFamily="18" charset="0"/>
                <a:ea typeface="Calibri" panose="020F0502020204030204" pitchFamily="34" charset="0"/>
                <a:cs typeface="Times New Roman" panose="02020603050405020304" pitchFamily="18" charset="0"/>
              </a:rPr>
              <a:t>EME 602-1 Theories of Learning and Cognition for Instruction</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200000"/>
              </a:lnSpc>
              <a:spcBef>
                <a:spcPts val="0"/>
              </a:spcBef>
              <a:spcAft>
                <a:spcPts val="800"/>
              </a:spcAft>
            </a:pPr>
            <a:r>
              <a:rPr lang="en-US" sz="1600" kern="100" dirty="0">
                <a:effectLst/>
                <a:latin typeface="Times New Roman" panose="02020603050405020304" pitchFamily="18" charset="0"/>
                <a:ea typeface="Calibri" panose="020F0502020204030204" pitchFamily="34" charset="0"/>
                <a:cs typeface="Times New Roman" panose="02020603050405020304" pitchFamily="18" charset="0"/>
              </a:rPr>
              <a:t>Dr. Rush</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200000"/>
              </a:lnSpc>
              <a:spcBef>
                <a:spcPts val="0"/>
              </a:spcBef>
              <a:spcAft>
                <a:spcPts val="800"/>
              </a:spcAft>
            </a:pPr>
            <a:r>
              <a:rPr lang="en-US" sz="1600" kern="100" dirty="0">
                <a:effectLst/>
                <a:latin typeface="Times New Roman" panose="02020603050405020304" pitchFamily="18" charset="0"/>
                <a:ea typeface="Calibri" panose="020F0502020204030204" pitchFamily="34" charset="0"/>
                <a:cs typeface="Times New Roman" panose="02020603050405020304" pitchFamily="18" charset="0"/>
              </a:rPr>
              <a:t>10/27/2023</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11" name="Picture Placeholder 10" descr="An open book with a blurry orange background&#10;&#10;Description automatically generated">
            <a:extLst>
              <a:ext uri="{FF2B5EF4-FFF2-40B4-BE49-F238E27FC236}">
                <a16:creationId xmlns:a16="http://schemas.microsoft.com/office/drawing/2014/main" id="{D2421E0B-1281-279A-59C4-8E2B9A9D5B09}"/>
              </a:ext>
            </a:extLst>
          </p:cNvPr>
          <p:cNvPicPr>
            <a:picLocks noGrp="1" noChangeAspect="1"/>
          </p:cNvPicPr>
          <p:nvPr>
            <p:ph type="pic" sz="quarter" idx="11"/>
          </p:nvPr>
        </p:nvPicPr>
        <p:blipFill>
          <a:blip r:embed="rId3"/>
          <a:srcRect l="28424" r="28424"/>
          <a:stretch>
            <a:fillRect/>
          </a:stretch>
        </p:blipFill>
        <p:spPr>
          <a:xfrm>
            <a:off x="0" y="3615397"/>
            <a:ext cx="12191999" cy="3073541"/>
          </a:xfrm>
        </p:spPr>
      </p:pic>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B74BB8A-7BAA-4A6E-9CC4-CB382C68DEEC}"/>
              </a:ext>
            </a:extLst>
          </p:cNvPr>
          <p:cNvSpPr>
            <a:spLocks noGrp="1"/>
          </p:cNvSpPr>
          <p:nvPr>
            <p:ph type="body" sz="quarter" idx="13"/>
          </p:nvPr>
        </p:nvSpPr>
        <p:spPr>
          <a:xfrm>
            <a:off x="609600" y="1524000"/>
            <a:ext cx="10972800" cy="4253345"/>
          </a:xfrm>
        </p:spPr>
        <p:txBody>
          <a:bodyPr/>
          <a:lstStyle/>
          <a:p>
            <a:r>
              <a:rPr lang="en-US" sz="2400" dirty="0">
                <a:solidFill>
                  <a:schemeClr val="tx1"/>
                </a:solidFill>
              </a:rPr>
              <a:t>7. Providing feedback: Students should always be provided with feedback that lets them know what is right and wrong. If wrong, the instructor should provide guidance on how to correct their answers.</a:t>
            </a:r>
          </a:p>
          <a:p>
            <a:r>
              <a:rPr lang="en-US" sz="2400" dirty="0">
                <a:solidFill>
                  <a:schemeClr val="tx1"/>
                </a:solidFill>
              </a:rPr>
              <a:t> </a:t>
            </a:r>
          </a:p>
          <a:p>
            <a:r>
              <a:rPr lang="en-US" sz="2400" dirty="0">
                <a:solidFill>
                  <a:schemeClr val="tx1"/>
                </a:solidFill>
              </a:rPr>
              <a:t>8. Assessing performance: A formal assessment is needed to assure the learning goal has been met. This can be done with a test or portfolio. </a:t>
            </a:r>
          </a:p>
          <a:p>
            <a:endParaRPr lang="en-US" sz="2400" dirty="0">
              <a:solidFill>
                <a:schemeClr val="tx1"/>
              </a:solidFill>
            </a:endParaRPr>
          </a:p>
          <a:p>
            <a:r>
              <a:rPr lang="en-US" sz="2400" dirty="0">
                <a:solidFill>
                  <a:schemeClr val="tx1"/>
                </a:solidFill>
              </a:rPr>
              <a:t>9. Enhancing retention and transfer: Often this is built in during previous steps. Attention learning has special requirements stressed on retention and enhancement. </a:t>
            </a:r>
          </a:p>
          <a:p>
            <a:endParaRPr lang="en-US" sz="2400" dirty="0"/>
          </a:p>
        </p:txBody>
      </p:sp>
      <p:sp>
        <p:nvSpPr>
          <p:cNvPr id="3" name="Title 2">
            <a:extLst>
              <a:ext uri="{FF2B5EF4-FFF2-40B4-BE49-F238E27FC236}">
                <a16:creationId xmlns:a16="http://schemas.microsoft.com/office/drawing/2014/main" id="{F9055465-EA9F-436E-A0C3-64912E06BF2C}"/>
              </a:ext>
            </a:extLst>
          </p:cNvPr>
          <p:cNvSpPr>
            <a:spLocks noGrp="1"/>
          </p:cNvSpPr>
          <p:nvPr>
            <p:ph type="title"/>
          </p:nvPr>
        </p:nvSpPr>
        <p:spPr>
          <a:xfrm>
            <a:off x="2773045" y="304296"/>
            <a:ext cx="6674802" cy="655320"/>
          </a:xfrm>
        </p:spPr>
        <p:txBody>
          <a:bodyPr>
            <a:normAutofit fontScale="90000"/>
          </a:bodyPr>
          <a:lstStyle/>
          <a:p>
            <a:r>
              <a:rPr lang="en-US" dirty="0"/>
              <a:t>Instructional principles</a:t>
            </a:r>
          </a:p>
        </p:txBody>
      </p:sp>
      <p:sp>
        <p:nvSpPr>
          <p:cNvPr id="2" name="TextBox 1">
            <a:extLst>
              <a:ext uri="{FF2B5EF4-FFF2-40B4-BE49-F238E27FC236}">
                <a16:creationId xmlns:a16="http://schemas.microsoft.com/office/drawing/2014/main" id="{AFF3A61A-F83F-9576-C0A7-3CB8C29BE7C0}"/>
              </a:ext>
            </a:extLst>
          </p:cNvPr>
          <p:cNvSpPr txBox="1"/>
          <p:nvPr/>
        </p:nvSpPr>
        <p:spPr>
          <a:xfrm>
            <a:off x="0" y="6581001"/>
            <a:ext cx="2438400" cy="276999"/>
          </a:xfrm>
          <a:prstGeom prst="rect">
            <a:avLst/>
          </a:prstGeom>
          <a:noFill/>
        </p:spPr>
        <p:txBody>
          <a:bodyPr wrap="square" rtlCol="0">
            <a:spAutoFit/>
          </a:bodyPr>
          <a:lstStyle/>
          <a:p>
            <a:r>
              <a:rPr lang="en-US" sz="12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(Driscoll, 2004, p349-383)</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2918A2C7-FB6F-D671-5294-4DA98721DE49}"/>
              </a:ext>
            </a:extLst>
          </p:cNvPr>
          <p:cNvSpPr txBox="1"/>
          <p:nvPr/>
        </p:nvSpPr>
        <p:spPr>
          <a:xfrm>
            <a:off x="11790218" y="6488668"/>
            <a:ext cx="415636" cy="369332"/>
          </a:xfrm>
          <a:prstGeom prst="rect">
            <a:avLst/>
          </a:prstGeom>
          <a:noFill/>
        </p:spPr>
        <p:txBody>
          <a:bodyPr wrap="square" rtlCol="0">
            <a:spAutoFit/>
          </a:bodyPr>
          <a:lstStyle/>
          <a:p>
            <a:r>
              <a:rPr lang="en-US" dirty="0"/>
              <a:t>9</a:t>
            </a:r>
          </a:p>
        </p:txBody>
      </p:sp>
    </p:spTree>
    <p:extLst>
      <p:ext uri="{BB962C8B-B14F-4D97-AF65-F5344CB8AC3E}">
        <p14:creationId xmlns:p14="http://schemas.microsoft.com/office/powerpoint/2010/main" val="390846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BF59AC89-2307-4F1C-962F-D954A6C80A28}"/>
              </a:ext>
            </a:extLst>
          </p:cNvPr>
          <p:cNvSpPr>
            <a:spLocks noGrp="1"/>
          </p:cNvSpPr>
          <p:nvPr>
            <p:ph type="title"/>
          </p:nvPr>
        </p:nvSpPr>
        <p:spPr>
          <a:xfrm>
            <a:off x="4761059" y="2161309"/>
            <a:ext cx="6438322" cy="3013364"/>
          </a:xfrm>
        </p:spPr>
        <p:txBody>
          <a:bodyPr/>
          <a:lstStyle/>
          <a:p>
            <a:r>
              <a:rPr lang="en-US" dirty="0">
                <a:solidFill>
                  <a:schemeClr val="tx1"/>
                </a:solidFill>
              </a:rPr>
              <a:t>With the interest growing around constructivism, theorists have started to question Gagne and wondered if this theory is compatible with the assumptions and goals of constructivist epistemology. </a:t>
            </a:r>
          </a:p>
        </p:txBody>
      </p:sp>
      <p:sp>
        <p:nvSpPr>
          <p:cNvPr id="24" name="TextBox 23">
            <a:extLst>
              <a:ext uri="{FF2B5EF4-FFF2-40B4-BE49-F238E27FC236}">
                <a16:creationId xmlns:a16="http://schemas.microsoft.com/office/drawing/2014/main" id="{9D25A50B-BB2E-4F06-82AE-76A92D7CC3B8}"/>
              </a:ext>
            </a:extLst>
          </p:cNvPr>
          <p:cNvSpPr txBox="1"/>
          <p:nvPr/>
        </p:nvSpPr>
        <p:spPr>
          <a:xfrm>
            <a:off x="6049531" y="1177868"/>
            <a:ext cx="5149850" cy="505459"/>
          </a:xfrm>
          <a:prstGeom prst="rect">
            <a:avLst/>
          </a:prstGeom>
        </p:spPr>
        <p:txBody>
          <a:bodyPr vert="horz" lIns="91440" tIns="45720" rIns="91440" bIns="45720" rtlCol="0" anchor="t">
            <a:noAutofit/>
          </a:bodyPr>
          <a:lstStyle>
            <a:lvl1pPr lvl="0">
              <a:lnSpc>
                <a:spcPct val="150000"/>
              </a:lnSpc>
              <a:spcBef>
                <a:spcPts val="0"/>
              </a:spcBef>
              <a:buNone/>
              <a:defRPr lang="en-US" sz="2000">
                <a:solidFill>
                  <a:schemeClr val="accent2">
                    <a:lumMod val="50000"/>
                  </a:schemeClr>
                </a:solidFill>
              </a:defRPr>
            </a:lvl1pPr>
          </a:lstStyle>
          <a:p>
            <a:pPr algn="r"/>
            <a:r>
              <a:rPr lang="en-US" sz="4000" dirty="0">
                <a:solidFill>
                  <a:schemeClr val="tx1"/>
                </a:solidFill>
              </a:rPr>
              <a:t>Other views</a:t>
            </a:r>
          </a:p>
        </p:txBody>
      </p:sp>
      <p:pic>
        <p:nvPicPr>
          <p:cNvPr id="3" name="Picture Placeholder 2" descr="A mountain range with trees and a waterfall&#10;&#10;Description automatically generated">
            <a:extLst>
              <a:ext uri="{FF2B5EF4-FFF2-40B4-BE49-F238E27FC236}">
                <a16:creationId xmlns:a16="http://schemas.microsoft.com/office/drawing/2014/main" id="{76B72FF9-ED64-D1CE-FD71-744D114B6404}"/>
              </a:ext>
            </a:extLst>
          </p:cNvPr>
          <p:cNvPicPr>
            <a:picLocks noGrp="1" noChangeAspect="1"/>
          </p:cNvPicPr>
          <p:nvPr>
            <p:ph type="pic" sz="quarter" idx="10"/>
          </p:nvPr>
        </p:nvPicPr>
        <p:blipFill>
          <a:blip r:embed="rId2"/>
          <a:srcRect l="30268" r="30268"/>
          <a:stretch>
            <a:fillRect/>
          </a:stretch>
        </p:blipFill>
        <p:spPr>
          <a:xfrm>
            <a:off x="536575" y="365125"/>
            <a:ext cx="3675063" cy="5873750"/>
          </a:xfrm>
        </p:spPr>
      </p:pic>
      <p:sp>
        <p:nvSpPr>
          <p:cNvPr id="2" name="TextBox 1">
            <a:extLst>
              <a:ext uri="{FF2B5EF4-FFF2-40B4-BE49-F238E27FC236}">
                <a16:creationId xmlns:a16="http://schemas.microsoft.com/office/drawing/2014/main" id="{02016A79-425E-4325-0836-16EB1E249A74}"/>
              </a:ext>
            </a:extLst>
          </p:cNvPr>
          <p:cNvSpPr txBox="1"/>
          <p:nvPr/>
        </p:nvSpPr>
        <p:spPr>
          <a:xfrm>
            <a:off x="0" y="6581001"/>
            <a:ext cx="2438400" cy="276999"/>
          </a:xfrm>
          <a:prstGeom prst="rect">
            <a:avLst/>
          </a:prstGeom>
          <a:noFill/>
        </p:spPr>
        <p:txBody>
          <a:bodyPr wrap="square" rtlCol="0">
            <a:spAutoFit/>
          </a:bodyPr>
          <a:lstStyle/>
          <a:p>
            <a:r>
              <a:rPr lang="en-US" sz="12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(Driscoll, 2004, p349-383)</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6F0C0ACB-3B91-C979-CDB1-5AA980DC26B5}"/>
              </a:ext>
            </a:extLst>
          </p:cNvPr>
          <p:cNvSpPr txBox="1"/>
          <p:nvPr/>
        </p:nvSpPr>
        <p:spPr>
          <a:xfrm>
            <a:off x="11623964" y="6488668"/>
            <a:ext cx="568036" cy="369332"/>
          </a:xfrm>
          <a:prstGeom prst="rect">
            <a:avLst/>
          </a:prstGeom>
          <a:noFill/>
        </p:spPr>
        <p:txBody>
          <a:bodyPr wrap="square" rtlCol="0">
            <a:spAutoFit/>
          </a:bodyPr>
          <a:lstStyle/>
          <a:p>
            <a:r>
              <a:rPr lang="en-US" dirty="0"/>
              <a:t>10</a:t>
            </a:r>
          </a:p>
        </p:txBody>
      </p:sp>
    </p:spTree>
    <p:extLst>
      <p:ext uri="{BB962C8B-B14F-4D97-AF65-F5344CB8AC3E}">
        <p14:creationId xmlns:p14="http://schemas.microsoft.com/office/powerpoint/2010/main" val="3483999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F75DE-8A44-4EC5-83C6-95BDDF10DFD9}"/>
              </a:ext>
            </a:extLst>
          </p:cNvPr>
          <p:cNvSpPr>
            <a:spLocks noGrp="1"/>
          </p:cNvSpPr>
          <p:nvPr>
            <p:ph type="title"/>
          </p:nvPr>
        </p:nvSpPr>
        <p:spPr>
          <a:xfrm>
            <a:off x="512618" y="487364"/>
            <a:ext cx="10841181" cy="1355724"/>
          </a:xfrm>
        </p:spPr>
        <p:txBody>
          <a:bodyPr>
            <a:normAutofit/>
          </a:bodyPr>
          <a:lstStyle/>
          <a:p>
            <a:r>
              <a:rPr lang="en-US" sz="4000" dirty="0"/>
              <a:t>Comparison of Gagne vs. Constructivism</a:t>
            </a:r>
          </a:p>
        </p:txBody>
      </p:sp>
      <p:sp>
        <p:nvSpPr>
          <p:cNvPr id="5" name="Content Placeholder 4">
            <a:extLst>
              <a:ext uri="{FF2B5EF4-FFF2-40B4-BE49-F238E27FC236}">
                <a16:creationId xmlns:a16="http://schemas.microsoft.com/office/drawing/2014/main" id="{DD6ABC23-44EC-E3C2-12A7-BF61D874511D}"/>
              </a:ext>
            </a:extLst>
          </p:cNvPr>
          <p:cNvSpPr>
            <a:spLocks noGrp="1"/>
          </p:cNvSpPr>
          <p:nvPr>
            <p:ph sz="quarter" idx="11"/>
          </p:nvPr>
        </p:nvSpPr>
        <p:spPr>
          <a:xfrm>
            <a:off x="854075" y="2369127"/>
            <a:ext cx="10499725" cy="4117398"/>
          </a:xfrm>
        </p:spPr>
        <p:txBody>
          <a:bodyPr/>
          <a:lstStyle/>
          <a:p>
            <a:r>
              <a:rPr lang="en-US" dirty="0"/>
              <a:t>Gagne’s theory and constructivism are closely related verse other theories. </a:t>
            </a:r>
          </a:p>
          <a:p>
            <a:r>
              <a:rPr lang="en-US" dirty="0"/>
              <a:t>Learning is driven by problem solving and memory. </a:t>
            </a:r>
          </a:p>
          <a:p>
            <a:r>
              <a:rPr lang="en-US" dirty="0"/>
              <a:t>Both discuss learning goals.</a:t>
            </a:r>
          </a:p>
          <a:p>
            <a:r>
              <a:rPr lang="en-US" dirty="0"/>
              <a:t>Both theories are not suitable for all learners. </a:t>
            </a:r>
          </a:p>
        </p:txBody>
      </p:sp>
      <p:sp>
        <p:nvSpPr>
          <p:cNvPr id="3" name="TextBox 2">
            <a:extLst>
              <a:ext uri="{FF2B5EF4-FFF2-40B4-BE49-F238E27FC236}">
                <a16:creationId xmlns:a16="http://schemas.microsoft.com/office/drawing/2014/main" id="{3B869A9E-2311-CD2A-8694-2C8C84BABF5D}"/>
              </a:ext>
            </a:extLst>
          </p:cNvPr>
          <p:cNvSpPr txBox="1"/>
          <p:nvPr/>
        </p:nvSpPr>
        <p:spPr>
          <a:xfrm>
            <a:off x="0" y="6581001"/>
            <a:ext cx="2438400" cy="276999"/>
          </a:xfrm>
          <a:prstGeom prst="rect">
            <a:avLst/>
          </a:prstGeom>
          <a:noFill/>
        </p:spPr>
        <p:txBody>
          <a:bodyPr wrap="square" rtlCol="0">
            <a:spAutoFit/>
          </a:bodyPr>
          <a:lstStyle/>
          <a:p>
            <a:r>
              <a:rPr lang="en-US" sz="12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(Driscoll, 2004, p349-383)</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CE55BED2-ADED-8833-301D-8A9F7A63E834}"/>
              </a:ext>
            </a:extLst>
          </p:cNvPr>
          <p:cNvSpPr txBox="1"/>
          <p:nvPr/>
        </p:nvSpPr>
        <p:spPr>
          <a:xfrm>
            <a:off x="11679382" y="6486525"/>
            <a:ext cx="512618" cy="369332"/>
          </a:xfrm>
          <a:prstGeom prst="rect">
            <a:avLst/>
          </a:prstGeom>
          <a:noFill/>
        </p:spPr>
        <p:txBody>
          <a:bodyPr wrap="square" rtlCol="0">
            <a:spAutoFit/>
          </a:bodyPr>
          <a:lstStyle/>
          <a:p>
            <a:r>
              <a:rPr lang="en-US" dirty="0"/>
              <a:t>11</a:t>
            </a:r>
          </a:p>
        </p:txBody>
      </p:sp>
    </p:spTree>
    <p:extLst>
      <p:ext uri="{BB962C8B-B14F-4D97-AF65-F5344CB8AC3E}">
        <p14:creationId xmlns:p14="http://schemas.microsoft.com/office/powerpoint/2010/main" val="2748557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F75DE-8A44-4EC5-83C6-95BDDF10DFD9}"/>
              </a:ext>
            </a:extLst>
          </p:cNvPr>
          <p:cNvSpPr>
            <a:spLocks noGrp="1"/>
          </p:cNvSpPr>
          <p:nvPr>
            <p:ph type="title"/>
          </p:nvPr>
        </p:nvSpPr>
        <p:spPr>
          <a:xfrm>
            <a:off x="526474" y="487364"/>
            <a:ext cx="10827326" cy="1355724"/>
          </a:xfrm>
        </p:spPr>
        <p:txBody>
          <a:bodyPr>
            <a:normAutofit/>
          </a:bodyPr>
          <a:lstStyle/>
          <a:p>
            <a:r>
              <a:rPr lang="en-US" sz="4000" dirty="0"/>
              <a:t>Comparison of Gagne vs. Behaviorism</a:t>
            </a:r>
          </a:p>
        </p:txBody>
      </p:sp>
      <p:sp>
        <p:nvSpPr>
          <p:cNvPr id="5" name="Content Placeholder 4">
            <a:extLst>
              <a:ext uri="{FF2B5EF4-FFF2-40B4-BE49-F238E27FC236}">
                <a16:creationId xmlns:a16="http://schemas.microsoft.com/office/drawing/2014/main" id="{DD6ABC23-44EC-E3C2-12A7-BF61D874511D}"/>
              </a:ext>
            </a:extLst>
          </p:cNvPr>
          <p:cNvSpPr>
            <a:spLocks noGrp="1"/>
          </p:cNvSpPr>
          <p:nvPr>
            <p:ph sz="quarter" idx="11"/>
          </p:nvPr>
        </p:nvSpPr>
        <p:spPr>
          <a:xfrm>
            <a:off x="854075" y="2369127"/>
            <a:ext cx="10499725" cy="4117398"/>
          </a:xfrm>
        </p:spPr>
        <p:txBody>
          <a:bodyPr>
            <a:normAutofit lnSpcReduction="10000"/>
          </a:bodyPr>
          <a:lstStyle/>
          <a:p>
            <a:r>
              <a:rPr lang="en-US" dirty="0"/>
              <a:t>These are opposing theories.</a:t>
            </a:r>
          </a:p>
          <a:p>
            <a:r>
              <a:rPr lang="en-US" dirty="0"/>
              <a:t>Behaviorism deals with operant behavior and reinforcers. The instructor creates an environment to provoke a certain response.</a:t>
            </a:r>
          </a:p>
          <a:p>
            <a:r>
              <a:rPr lang="en-US" dirty="0"/>
              <a:t>Common overlaps are mentions of long-term memory and that they are both based on models. </a:t>
            </a:r>
          </a:p>
        </p:txBody>
      </p:sp>
      <p:sp>
        <p:nvSpPr>
          <p:cNvPr id="3" name="TextBox 2">
            <a:extLst>
              <a:ext uri="{FF2B5EF4-FFF2-40B4-BE49-F238E27FC236}">
                <a16:creationId xmlns:a16="http://schemas.microsoft.com/office/drawing/2014/main" id="{E0797DF1-D16E-8CAC-FFA4-56EF7CF341DD}"/>
              </a:ext>
            </a:extLst>
          </p:cNvPr>
          <p:cNvSpPr txBox="1"/>
          <p:nvPr/>
        </p:nvSpPr>
        <p:spPr>
          <a:xfrm>
            <a:off x="0" y="6581001"/>
            <a:ext cx="2438400" cy="276999"/>
          </a:xfrm>
          <a:prstGeom prst="rect">
            <a:avLst/>
          </a:prstGeom>
          <a:noFill/>
        </p:spPr>
        <p:txBody>
          <a:bodyPr wrap="square" rtlCol="0">
            <a:spAutoFit/>
          </a:bodyPr>
          <a:lstStyle/>
          <a:p>
            <a:r>
              <a:rPr lang="en-US" sz="12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(Driscoll, 2004, p349-383)</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EE211103-EE08-5CD3-212E-EA0559E4C474}"/>
              </a:ext>
            </a:extLst>
          </p:cNvPr>
          <p:cNvSpPr txBox="1"/>
          <p:nvPr/>
        </p:nvSpPr>
        <p:spPr>
          <a:xfrm>
            <a:off x="11656581" y="6486525"/>
            <a:ext cx="535419" cy="369332"/>
          </a:xfrm>
          <a:prstGeom prst="rect">
            <a:avLst/>
          </a:prstGeom>
          <a:noFill/>
        </p:spPr>
        <p:txBody>
          <a:bodyPr wrap="square" rtlCol="0">
            <a:spAutoFit/>
          </a:bodyPr>
          <a:lstStyle/>
          <a:p>
            <a:r>
              <a:rPr lang="en-US" dirty="0"/>
              <a:t>12</a:t>
            </a:r>
          </a:p>
        </p:txBody>
      </p:sp>
    </p:spTree>
    <p:extLst>
      <p:ext uri="{BB962C8B-B14F-4D97-AF65-F5344CB8AC3E}">
        <p14:creationId xmlns:p14="http://schemas.microsoft.com/office/powerpoint/2010/main" val="959010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0039366-CC4B-45CC-9139-66129D35DB25}"/>
              </a:ext>
            </a:extLst>
          </p:cNvPr>
          <p:cNvSpPr>
            <a:spLocks noGrp="1"/>
          </p:cNvSpPr>
          <p:nvPr>
            <p:ph type="body" sz="quarter" idx="13"/>
          </p:nvPr>
        </p:nvSpPr>
        <p:spPr>
          <a:xfrm>
            <a:off x="1346900" y="1842655"/>
            <a:ext cx="10429464" cy="4696691"/>
          </a:xfrm>
        </p:spPr>
        <p:txBody>
          <a:bodyPr/>
          <a:lstStyle/>
          <a:p>
            <a:r>
              <a:rPr lang="en-US" sz="3600" dirty="0">
                <a:solidFill>
                  <a:schemeClr val="tx1"/>
                </a:solidFill>
              </a:rPr>
              <a:t>I chose this theory because I have a background in education, and this is often applied in the classroom. Of all the theories, I think this is one I will use often after graduation. This chapter was engaging to me while reading it and I really enjoyed learning about Gagne. </a:t>
            </a:r>
          </a:p>
        </p:txBody>
      </p:sp>
      <p:sp>
        <p:nvSpPr>
          <p:cNvPr id="3" name="Title 2">
            <a:extLst>
              <a:ext uri="{FF2B5EF4-FFF2-40B4-BE49-F238E27FC236}">
                <a16:creationId xmlns:a16="http://schemas.microsoft.com/office/drawing/2014/main" id="{594C1777-B62D-468E-BE34-64A07CED098F}"/>
              </a:ext>
            </a:extLst>
          </p:cNvPr>
          <p:cNvSpPr>
            <a:spLocks noGrp="1"/>
          </p:cNvSpPr>
          <p:nvPr>
            <p:ph type="title"/>
          </p:nvPr>
        </p:nvSpPr>
        <p:spPr>
          <a:xfrm>
            <a:off x="861991" y="678368"/>
            <a:ext cx="6674802" cy="655320"/>
          </a:xfrm>
        </p:spPr>
        <p:txBody>
          <a:bodyPr>
            <a:normAutofit fontScale="90000"/>
          </a:bodyPr>
          <a:lstStyle/>
          <a:p>
            <a:r>
              <a:rPr lang="en-US" dirty="0"/>
              <a:t>Why I chose this theory</a:t>
            </a:r>
          </a:p>
        </p:txBody>
      </p:sp>
      <p:sp>
        <p:nvSpPr>
          <p:cNvPr id="2" name="TextBox 1">
            <a:extLst>
              <a:ext uri="{FF2B5EF4-FFF2-40B4-BE49-F238E27FC236}">
                <a16:creationId xmlns:a16="http://schemas.microsoft.com/office/drawing/2014/main" id="{F2FBA0DD-3815-AE4F-0CD1-BCEDFBFBEEAB}"/>
              </a:ext>
            </a:extLst>
          </p:cNvPr>
          <p:cNvSpPr txBox="1"/>
          <p:nvPr/>
        </p:nvSpPr>
        <p:spPr>
          <a:xfrm>
            <a:off x="0" y="6581001"/>
            <a:ext cx="2438400" cy="276999"/>
          </a:xfrm>
          <a:prstGeom prst="rect">
            <a:avLst/>
          </a:prstGeom>
          <a:noFill/>
        </p:spPr>
        <p:txBody>
          <a:bodyPr wrap="square" rtlCol="0">
            <a:spAutoFit/>
          </a:bodyPr>
          <a:lstStyle/>
          <a:p>
            <a:r>
              <a:rPr lang="en-US" sz="12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(Driscoll, 2004, p349-383)</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10532FF9-1B10-B818-C68D-2AB7A891BB21}"/>
              </a:ext>
            </a:extLst>
          </p:cNvPr>
          <p:cNvSpPr txBox="1"/>
          <p:nvPr/>
        </p:nvSpPr>
        <p:spPr>
          <a:xfrm>
            <a:off x="11693237" y="6539346"/>
            <a:ext cx="498763" cy="369332"/>
          </a:xfrm>
          <a:prstGeom prst="rect">
            <a:avLst/>
          </a:prstGeom>
          <a:noFill/>
        </p:spPr>
        <p:txBody>
          <a:bodyPr wrap="square" rtlCol="0">
            <a:spAutoFit/>
          </a:bodyPr>
          <a:lstStyle/>
          <a:p>
            <a:r>
              <a:rPr lang="en-US" dirty="0"/>
              <a:t>13</a:t>
            </a:r>
          </a:p>
        </p:txBody>
      </p:sp>
    </p:spTree>
    <p:extLst>
      <p:ext uri="{BB962C8B-B14F-4D97-AF65-F5344CB8AC3E}">
        <p14:creationId xmlns:p14="http://schemas.microsoft.com/office/powerpoint/2010/main" val="675137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8" name="Text Placeholder 57">
            <a:extLst>
              <a:ext uri="{FF2B5EF4-FFF2-40B4-BE49-F238E27FC236}">
                <a16:creationId xmlns:a16="http://schemas.microsoft.com/office/drawing/2014/main" id="{C6655028-4C8E-4A3F-A17E-06A507BFF4F4}"/>
              </a:ext>
            </a:extLst>
          </p:cNvPr>
          <p:cNvSpPr>
            <a:spLocks noGrp="1"/>
          </p:cNvSpPr>
          <p:nvPr>
            <p:ph type="body" sz="quarter" idx="21"/>
          </p:nvPr>
        </p:nvSpPr>
        <p:spPr>
          <a:xfrm>
            <a:off x="761917" y="517972"/>
            <a:ext cx="6996628" cy="1333500"/>
          </a:xfrm>
        </p:spPr>
        <p:txBody>
          <a:bodyPr/>
          <a:lstStyle/>
          <a:p>
            <a:r>
              <a:rPr lang="en-US" sz="4400" dirty="0"/>
              <a:t>Assessment</a:t>
            </a:r>
          </a:p>
        </p:txBody>
      </p:sp>
      <p:sp>
        <p:nvSpPr>
          <p:cNvPr id="10" name="Title 9">
            <a:extLst>
              <a:ext uri="{FF2B5EF4-FFF2-40B4-BE49-F238E27FC236}">
                <a16:creationId xmlns:a16="http://schemas.microsoft.com/office/drawing/2014/main" id="{29E24BCE-48CF-4EA0-8CEE-DABDE8C63D2E}"/>
              </a:ext>
            </a:extLst>
          </p:cNvPr>
          <p:cNvSpPr>
            <a:spLocks noGrp="1"/>
          </p:cNvSpPr>
          <p:nvPr>
            <p:ph type="title"/>
          </p:nvPr>
        </p:nvSpPr>
        <p:spPr>
          <a:xfrm>
            <a:off x="761917" y="402125"/>
            <a:ext cx="3882700" cy="1005839"/>
          </a:xfrm>
        </p:spPr>
        <p:txBody>
          <a:bodyPr/>
          <a:lstStyle/>
          <a:p>
            <a:r>
              <a:rPr lang="en-US" dirty="0"/>
              <a:t>Assessment</a:t>
            </a:r>
          </a:p>
        </p:txBody>
      </p:sp>
      <p:sp>
        <p:nvSpPr>
          <p:cNvPr id="21" name="Text Placeholder 20">
            <a:extLst>
              <a:ext uri="{FF2B5EF4-FFF2-40B4-BE49-F238E27FC236}">
                <a16:creationId xmlns:a16="http://schemas.microsoft.com/office/drawing/2014/main" id="{6EBE147A-9B99-4FFD-BC53-05C5BD025E32}"/>
              </a:ext>
            </a:extLst>
          </p:cNvPr>
          <p:cNvSpPr>
            <a:spLocks noGrp="1"/>
          </p:cNvSpPr>
          <p:nvPr>
            <p:ph type="body" sz="quarter" idx="16"/>
          </p:nvPr>
        </p:nvSpPr>
        <p:spPr>
          <a:xfrm>
            <a:off x="761917" y="1851471"/>
            <a:ext cx="4682919" cy="4355021"/>
          </a:xfrm>
        </p:spPr>
        <p:txBody>
          <a:bodyPr/>
          <a:lstStyle/>
          <a:p>
            <a:r>
              <a:rPr lang="en-US" sz="2800" dirty="0">
                <a:solidFill>
                  <a:schemeClr val="bg1"/>
                </a:solidFill>
              </a:rPr>
              <a:t>The best way to assess this theory is by planning instruction with the 9 steps in mind.</a:t>
            </a:r>
          </a:p>
        </p:txBody>
      </p:sp>
      <p:sp>
        <p:nvSpPr>
          <p:cNvPr id="24" name="Text Placeholder 23">
            <a:extLst>
              <a:ext uri="{FF2B5EF4-FFF2-40B4-BE49-F238E27FC236}">
                <a16:creationId xmlns:a16="http://schemas.microsoft.com/office/drawing/2014/main" id="{0CA6C2C2-4BD8-4FEE-965C-BE8235FB383E}"/>
              </a:ext>
            </a:extLst>
          </p:cNvPr>
          <p:cNvSpPr>
            <a:spLocks noGrp="1"/>
          </p:cNvSpPr>
          <p:nvPr>
            <p:ph type="body" sz="quarter" idx="18"/>
          </p:nvPr>
        </p:nvSpPr>
        <p:spPr>
          <a:xfrm>
            <a:off x="6095999" y="1842970"/>
            <a:ext cx="4890655" cy="4363522"/>
          </a:xfrm>
        </p:spPr>
        <p:txBody>
          <a:bodyPr/>
          <a:lstStyle/>
          <a:p>
            <a:r>
              <a:rPr lang="en-US" sz="2800" dirty="0">
                <a:solidFill>
                  <a:schemeClr val="bg1"/>
                </a:solidFill>
              </a:rPr>
              <a:t> When assessing during instruction, it is best to use summative assessment such as test for the chapter or use portfolios. </a:t>
            </a:r>
          </a:p>
        </p:txBody>
      </p:sp>
      <p:sp>
        <p:nvSpPr>
          <p:cNvPr id="2" name="TextBox 1">
            <a:extLst>
              <a:ext uri="{FF2B5EF4-FFF2-40B4-BE49-F238E27FC236}">
                <a16:creationId xmlns:a16="http://schemas.microsoft.com/office/drawing/2014/main" id="{890C48E6-1E88-F3F5-3830-503F086A0D75}"/>
              </a:ext>
            </a:extLst>
          </p:cNvPr>
          <p:cNvSpPr txBox="1"/>
          <p:nvPr/>
        </p:nvSpPr>
        <p:spPr>
          <a:xfrm>
            <a:off x="0" y="6581001"/>
            <a:ext cx="2438400" cy="276999"/>
          </a:xfrm>
          <a:prstGeom prst="rect">
            <a:avLst/>
          </a:prstGeom>
          <a:noFill/>
        </p:spPr>
        <p:txBody>
          <a:bodyPr wrap="square" rtlCol="0">
            <a:spAutoFit/>
          </a:bodyPr>
          <a:lstStyle/>
          <a:p>
            <a:r>
              <a:rPr lang="en-US" sz="12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(Driscoll, 2004, p349-383)</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791B5E5-956D-FCC1-2746-CE5BF6114AB9}"/>
              </a:ext>
            </a:extLst>
          </p:cNvPr>
          <p:cNvSpPr txBox="1"/>
          <p:nvPr/>
        </p:nvSpPr>
        <p:spPr>
          <a:xfrm>
            <a:off x="11651672" y="6488668"/>
            <a:ext cx="803564" cy="369332"/>
          </a:xfrm>
          <a:prstGeom prst="rect">
            <a:avLst/>
          </a:prstGeom>
          <a:noFill/>
        </p:spPr>
        <p:txBody>
          <a:bodyPr wrap="square" rtlCol="0">
            <a:spAutoFit/>
          </a:bodyPr>
          <a:lstStyle/>
          <a:p>
            <a:r>
              <a:rPr lang="en-US" dirty="0">
                <a:solidFill>
                  <a:schemeClr val="bg1"/>
                </a:solidFill>
              </a:rPr>
              <a:t>14</a:t>
            </a:r>
          </a:p>
        </p:txBody>
      </p:sp>
    </p:spTree>
    <p:extLst>
      <p:ext uri="{BB962C8B-B14F-4D97-AF65-F5344CB8AC3E}">
        <p14:creationId xmlns:p14="http://schemas.microsoft.com/office/powerpoint/2010/main" val="4083546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A371F5-EAAD-4ADC-8D3F-1CBB98D52839}"/>
              </a:ext>
            </a:extLst>
          </p:cNvPr>
          <p:cNvSpPr>
            <a:spLocks noGrp="1"/>
          </p:cNvSpPr>
          <p:nvPr>
            <p:ph type="title"/>
          </p:nvPr>
        </p:nvSpPr>
        <p:spPr/>
        <p:txBody>
          <a:bodyPr/>
          <a:lstStyle/>
          <a:p>
            <a:r>
              <a:rPr lang="en-US" dirty="0"/>
              <a:t>Video Resource</a:t>
            </a:r>
          </a:p>
        </p:txBody>
      </p:sp>
      <p:pic>
        <p:nvPicPr>
          <p:cNvPr id="2" name="Online Media 1" title="Robert Gagne's Learning Theory">
            <a:hlinkClick r:id="" action="ppaction://media"/>
            <a:extLst>
              <a:ext uri="{FF2B5EF4-FFF2-40B4-BE49-F238E27FC236}">
                <a16:creationId xmlns:a16="http://schemas.microsoft.com/office/drawing/2014/main" id="{3FA399DC-00EF-80DB-A780-9318566D4B6F}"/>
              </a:ext>
            </a:extLst>
          </p:cNvPr>
          <p:cNvPicPr>
            <a:picLocks noGrp="1" noRot="1" noChangeAspect="1"/>
          </p:cNvPicPr>
          <p:nvPr>
            <p:ph sz="quarter" idx="11"/>
            <a:videoFile r:link="rId1"/>
          </p:nvPr>
        </p:nvPicPr>
        <p:blipFill>
          <a:blip r:embed="rId3"/>
          <a:stretch>
            <a:fillRect/>
          </a:stretch>
        </p:blipFill>
        <p:spPr>
          <a:xfrm>
            <a:off x="1803400" y="1625600"/>
            <a:ext cx="8602663" cy="4860925"/>
          </a:xfrm>
          <a:prstGeom prst="rect">
            <a:avLst/>
          </a:prstGeom>
        </p:spPr>
      </p:pic>
      <p:sp>
        <p:nvSpPr>
          <p:cNvPr id="3" name="TextBox 2">
            <a:extLst>
              <a:ext uri="{FF2B5EF4-FFF2-40B4-BE49-F238E27FC236}">
                <a16:creationId xmlns:a16="http://schemas.microsoft.com/office/drawing/2014/main" id="{CD7CBEEE-3488-5F7A-7E21-C39347204BDE}"/>
              </a:ext>
            </a:extLst>
          </p:cNvPr>
          <p:cNvSpPr txBox="1"/>
          <p:nvPr/>
        </p:nvSpPr>
        <p:spPr>
          <a:xfrm>
            <a:off x="11714017" y="6488668"/>
            <a:ext cx="477983" cy="369332"/>
          </a:xfrm>
          <a:prstGeom prst="rect">
            <a:avLst/>
          </a:prstGeom>
          <a:noFill/>
        </p:spPr>
        <p:txBody>
          <a:bodyPr wrap="square" rtlCol="0">
            <a:spAutoFit/>
          </a:bodyPr>
          <a:lstStyle/>
          <a:p>
            <a:r>
              <a:rPr lang="en-US" dirty="0"/>
              <a:t>15</a:t>
            </a:r>
          </a:p>
        </p:txBody>
      </p:sp>
      <p:sp>
        <p:nvSpPr>
          <p:cNvPr id="5" name="TextBox 4">
            <a:extLst>
              <a:ext uri="{FF2B5EF4-FFF2-40B4-BE49-F238E27FC236}">
                <a16:creationId xmlns:a16="http://schemas.microsoft.com/office/drawing/2014/main" id="{1DC29982-623E-75D9-C569-290CD9D83090}"/>
              </a:ext>
            </a:extLst>
          </p:cNvPr>
          <p:cNvSpPr txBox="1"/>
          <p:nvPr/>
        </p:nvSpPr>
        <p:spPr>
          <a:xfrm>
            <a:off x="0" y="6534834"/>
            <a:ext cx="2867891" cy="276999"/>
          </a:xfrm>
          <a:prstGeom prst="rect">
            <a:avLst/>
          </a:prstGeom>
          <a:noFill/>
        </p:spPr>
        <p:txBody>
          <a:bodyPr wrap="square" rtlCol="0">
            <a:spAutoFit/>
          </a:bodyPr>
          <a:lstStyle/>
          <a:p>
            <a:r>
              <a:rPr lang="en-US" sz="1200" b="0" i="0" dirty="0">
                <a:solidFill>
                  <a:srgbClr val="2C3E50"/>
                </a:solidFill>
                <a:effectLst/>
                <a:latin typeface="Roboto" panose="02000000000000000000" pitchFamily="2" charset="0"/>
              </a:rPr>
              <a:t>(</a:t>
            </a:r>
            <a:r>
              <a:rPr lang="en-US" sz="1200" b="0" i="1" dirty="0">
                <a:solidFill>
                  <a:srgbClr val="2C3E50"/>
                </a:solidFill>
                <a:effectLst/>
                <a:latin typeface="Roboto" panose="02000000000000000000" pitchFamily="2" charset="0"/>
              </a:rPr>
              <a:t>Robert Gagne’s Learning Theory</a:t>
            </a:r>
            <a:r>
              <a:rPr lang="en-US" sz="1200" b="0" i="0" dirty="0">
                <a:solidFill>
                  <a:srgbClr val="2C3E50"/>
                </a:solidFill>
                <a:effectLst/>
                <a:latin typeface="Roboto" panose="02000000000000000000" pitchFamily="2" charset="0"/>
              </a:rPr>
              <a:t>, 2020)</a:t>
            </a:r>
            <a:endParaRPr lang="en-US" sz="1200" dirty="0"/>
          </a:p>
        </p:txBody>
      </p:sp>
    </p:spTree>
    <p:extLst>
      <p:ext uri="{BB962C8B-B14F-4D97-AF65-F5344CB8AC3E}">
        <p14:creationId xmlns:p14="http://schemas.microsoft.com/office/powerpoint/2010/main" val="152738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B6389-2374-4677-B8BB-59410CCC32FD}"/>
              </a:ext>
            </a:extLst>
          </p:cNvPr>
          <p:cNvSpPr>
            <a:spLocks noGrp="1"/>
          </p:cNvSpPr>
          <p:nvPr>
            <p:ph type="title"/>
          </p:nvPr>
        </p:nvSpPr>
        <p:spPr>
          <a:xfrm>
            <a:off x="133350" y="292970"/>
            <a:ext cx="4731327" cy="1265101"/>
          </a:xfrm>
        </p:spPr>
        <p:txBody>
          <a:bodyPr>
            <a:normAutofit fontScale="90000"/>
          </a:bodyPr>
          <a:lstStyle/>
          <a:p>
            <a:pPr algn="ctr"/>
            <a:r>
              <a:rPr lang="en-US" dirty="0">
                <a:latin typeface="Biome Light" panose="020B0303030204020804" pitchFamily="34" charset="0"/>
                <a:cs typeface="Biome Light" panose="020B0303030204020804" pitchFamily="34" charset="0"/>
              </a:rPr>
              <a:t>My lesson: Comic books</a:t>
            </a:r>
            <a:endParaRPr lang="en-US" dirty="0">
              <a:solidFill>
                <a:schemeClr val="accent2">
                  <a:lumMod val="50000"/>
                </a:schemeClr>
              </a:solidFill>
              <a:latin typeface="Biome Light" panose="020B0303030204020804" pitchFamily="34" charset="0"/>
              <a:cs typeface="Biome Light" panose="020B0303030204020804" pitchFamily="34" charset="0"/>
            </a:endParaRPr>
          </a:p>
        </p:txBody>
      </p:sp>
      <p:cxnSp>
        <p:nvCxnSpPr>
          <p:cNvPr id="70" name="Straight Connector 69">
            <a:extLst>
              <a:ext uri="{FF2B5EF4-FFF2-40B4-BE49-F238E27FC236}">
                <a16:creationId xmlns:a16="http://schemas.microsoft.com/office/drawing/2014/main" id="{F70C08F9-9A5C-43CF-9AAC-621536803BA0}"/>
              </a:ext>
              <a:ext uri="{C183D7F6-B498-43B3-948B-1728B52AA6E4}">
                <adec:decorative xmlns:adec="http://schemas.microsoft.com/office/drawing/2017/decorative" val="1"/>
              </a:ext>
            </a:extLst>
          </p:cNvPr>
          <p:cNvCxnSpPr>
            <a:cxnSpLocks/>
          </p:cNvCxnSpPr>
          <p:nvPr/>
        </p:nvCxnSpPr>
        <p:spPr>
          <a:xfrm>
            <a:off x="3574491" y="2566949"/>
            <a:ext cx="0" cy="10058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ABA89E8D-ECBE-4B32-82C7-E8DD0B202C5F}"/>
              </a:ext>
              <a:ext uri="{C183D7F6-B498-43B3-948B-1728B52AA6E4}">
                <adec:decorative xmlns:adec="http://schemas.microsoft.com/office/drawing/2017/decorative" val="1"/>
              </a:ext>
            </a:extLst>
          </p:cNvPr>
          <p:cNvCxnSpPr>
            <a:cxnSpLocks/>
          </p:cNvCxnSpPr>
          <p:nvPr/>
        </p:nvCxnSpPr>
        <p:spPr>
          <a:xfrm>
            <a:off x="6283344" y="2592967"/>
            <a:ext cx="0" cy="2651760"/>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C2B38730-2A0E-4853-AD2C-FC744EF527B4}"/>
              </a:ext>
              <a:ext uri="{C183D7F6-B498-43B3-948B-1728B52AA6E4}">
                <adec:decorative xmlns:adec="http://schemas.microsoft.com/office/drawing/2017/decorative" val="1"/>
              </a:ext>
            </a:extLst>
          </p:cNvPr>
          <p:cNvCxnSpPr>
            <a:cxnSpLocks/>
          </p:cNvCxnSpPr>
          <p:nvPr/>
        </p:nvCxnSpPr>
        <p:spPr>
          <a:xfrm>
            <a:off x="8672783" y="2592967"/>
            <a:ext cx="0" cy="1005840"/>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98E48653-A8EB-4DE2-BFE6-A0E61D873096}"/>
              </a:ext>
              <a:ext uri="{C183D7F6-B498-43B3-948B-1728B52AA6E4}">
                <adec:decorative xmlns:adec="http://schemas.microsoft.com/office/drawing/2017/decorative" val="1"/>
              </a:ext>
            </a:extLst>
          </p:cNvPr>
          <p:cNvCxnSpPr>
            <a:cxnSpLocks/>
          </p:cNvCxnSpPr>
          <p:nvPr/>
        </p:nvCxnSpPr>
        <p:spPr>
          <a:xfrm>
            <a:off x="11129593" y="2592967"/>
            <a:ext cx="0" cy="265176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190DF0B-5B2E-49A9-B210-E32FFFAC7E35}"/>
              </a:ext>
              <a:ext uri="{C183D7F6-B498-43B3-948B-1728B52AA6E4}">
                <adec:decorative xmlns:adec="http://schemas.microsoft.com/office/drawing/2017/decorative" val="1"/>
              </a:ext>
            </a:extLst>
          </p:cNvPr>
          <p:cNvCxnSpPr>
            <a:cxnSpLocks/>
          </p:cNvCxnSpPr>
          <p:nvPr/>
        </p:nvCxnSpPr>
        <p:spPr>
          <a:xfrm>
            <a:off x="1437095" y="2579911"/>
            <a:ext cx="9692498" cy="7538"/>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1E53639-8872-4E58-9A2D-8001BB8547AC}"/>
              </a:ext>
              <a:ext uri="{C183D7F6-B498-43B3-948B-1728B52AA6E4}">
                <adec:decorative xmlns:adec="http://schemas.microsoft.com/office/drawing/2017/decorative" val="1"/>
              </a:ext>
            </a:extLst>
          </p:cNvPr>
          <p:cNvSpPr/>
          <p:nvPr/>
        </p:nvSpPr>
        <p:spPr>
          <a:xfrm>
            <a:off x="832938" y="2277833"/>
            <a:ext cx="604157" cy="604156"/>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586E56F-86DF-43E4-85F3-DD6AA1CF8C84}"/>
              </a:ext>
              <a:ext uri="{C183D7F6-B498-43B3-948B-1728B52AA6E4}">
                <adec:decorative xmlns:adec="http://schemas.microsoft.com/office/drawing/2017/decorative" val="1"/>
              </a:ext>
            </a:extLst>
          </p:cNvPr>
          <p:cNvSpPr/>
          <p:nvPr/>
        </p:nvSpPr>
        <p:spPr>
          <a:xfrm>
            <a:off x="2097463" y="2277832"/>
            <a:ext cx="604157" cy="604156"/>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2EBE9657-CF02-4369-A33E-0B3687100B60}"/>
              </a:ext>
              <a:ext uri="{C183D7F6-B498-43B3-948B-1728B52AA6E4}">
                <adec:decorative xmlns:adec="http://schemas.microsoft.com/office/drawing/2017/decorative" val="1"/>
              </a:ext>
            </a:extLst>
          </p:cNvPr>
          <p:cNvSpPr/>
          <p:nvPr/>
        </p:nvSpPr>
        <p:spPr>
          <a:xfrm>
            <a:off x="3312562" y="2290889"/>
            <a:ext cx="604157" cy="604156"/>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A9922DC-4CA9-4B40-A5D5-72BBFAE6A6D3}"/>
              </a:ext>
              <a:ext uri="{C183D7F6-B498-43B3-948B-1728B52AA6E4}">
                <adec:decorative xmlns:adec="http://schemas.microsoft.com/office/drawing/2017/decorative" val="1"/>
              </a:ext>
            </a:extLst>
          </p:cNvPr>
          <p:cNvSpPr/>
          <p:nvPr/>
        </p:nvSpPr>
        <p:spPr>
          <a:xfrm>
            <a:off x="4651699" y="2277832"/>
            <a:ext cx="604157" cy="604156"/>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D1CD723-7F96-4567-92C6-62CCB0855077}"/>
              </a:ext>
              <a:ext uri="{C183D7F6-B498-43B3-948B-1728B52AA6E4}">
                <adec:decorative xmlns:adec="http://schemas.microsoft.com/office/drawing/2017/decorative" val="1"/>
              </a:ext>
            </a:extLst>
          </p:cNvPr>
          <p:cNvSpPr/>
          <p:nvPr/>
        </p:nvSpPr>
        <p:spPr>
          <a:xfrm>
            <a:off x="5994509" y="2277832"/>
            <a:ext cx="604157" cy="604156"/>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D641E32-C3C9-4F0F-A366-D6AF93DD9F68}"/>
              </a:ext>
              <a:ext uri="{C183D7F6-B498-43B3-948B-1728B52AA6E4}">
                <adec:decorative xmlns:adec="http://schemas.microsoft.com/office/drawing/2017/decorative" val="1"/>
              </a:ext>
            </a:extLst>
          </p:cNvPr>
          <p:cNvSpPr/>
          <p:nvPr/>
        </p:nvSpPr>
        <p:spPr>
          <a:xfrm>
            <a:off x="7244189" y="2264871"/>
            <a:ext cx="604157" cy="604157"/>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EBF65AA-A09B-4D00-8027-CC0A25E8CC3F}"/>
              </a:ext>
              <a:ext uri="{C183D7F6-B498-43B3-948B-1728B52AA6E4}">
                <adec:decorative xmlns:adec="http://schemas.microsoft.com/office/drawing/2017/decorative" val="1"/>
              </a:ext>
            </a:extLst>
          </p:cNvPr>
          <p:cNvSpPr/>
          <p:nvPr/>
        </p:nvSpPr>
        <p:spPr>
          <a:xfrm>
            <a:off x="8400656" y="2247797"/>
            <a:ext cx="604157" cy="60415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307F39A3-7EA6-4379-9663-6D559F439438}"/>
              </a:ext>
              <a:ext uri="{C183D7F6-B498-43B3-948B-1728B52AA6E4}">
                <adec:decorative xmlns:adec="http://schemas.microsoft.com/office/drawing/2017/decorative" val="1"/>
              </a:ext>
            </a:extLst>
          </p:cNvPr>
          <p:cNvSpPr/>
          <p:nvPr/>
        </p:nvSpPr>
        <p:spPr>
          <a:xfrm>
            <a:off x="9596363" y="2277832"/>
            <a:ext cx="604157" cy="604156"/>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6F419E70-E8A3-4D0F-B3B6-B2E3C5F0599D}"/>
              </a:ext>
              <a:ext uri="{C183D7F6-B498-43B3-948B-1728B52AA6E4}">
                <adec:decorative xmlns:adec="http://schemas.microsoft.com/office/drawing/2017/decorative" val="1"/>
              </a:ext>
            </a:extLst>
          </p:cNvPr>
          <p:cNvSpPr/>
          <p:nvPr/>
        </p:nvSpPr>
        <p:spPr>
          <a:xfrm>
            <a:off x="10827518" y="2277833"/>
            <a:ext cx="604157" cy="604156"/>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Title 1">
            <a:extLst>
              <a:ext uri="{FF2B5EF4-FFF2-40B4-BE49-F238E27FC236}">
                <a16:creationId xmlns:a16="http://schemas.microsoft.com/office/drawing/2014/main" id="{B9FF2D19-E789-4622-8C93-442F36075B59}"/>
              </a:ext>
            </a:extLst>
          </p:cNvPr>
          <p:cNvSpPr txBox="1">
            <a:spLocks/>
          </p:cNvSpPr>
          <p:nvPr/>
        </p:nvSpPr>
        <p:spPr>
          <a:xfrm>
            <a:off x="832936" y="1709111"/>
            <a:ext cx="604158" cy="5011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400" dirty="0">
              <a:solidFill>
                <a:schemeClr val="tx2">
                  <a:lumMod val="75000"/>
                </a:schemeClr>
              </a:solidFill>
              <a:cs typeface="Biome Light" panose="020B0303030204020804" pitchFamily="34" charset="0"/>
            </a:endParaRPr>
          </a:p>
        </p:txBody>
      </p:sp>
      <p:sp>
        <p:nvSpPr>
          <p:cNvPr id="130" name="Title 1">
            <a:extLst>
              <a:ext uri="{FF2B5EF4-FFF2-40B4-BE49-F238E27FC236}">
                <a16:creationId xmlns:a16="http://schemas.microsoft.com/office/drawing/2014/main" id="{F06F1B9E-833C-4A81-9647-F6FB852D5F0B}"/>
              </a:ext>
            </a:extLst>
          </p:cNvPr>
          <p:cNvSpPr txBox="1">
            <a:spLocks/>
          </p:cNvSpPr>
          <p:nvPr/>
        </p:nvSpPr>
        <p:spPr>
          <a:xfrm>
            <a:off x="3558732" y="1709111"/>
            <a:ext cx="802253" cy="5011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400" dirty="0">
              <a:solidFill>
                <a:srgbClr val="AA9D92"/>
              </a:solidFill>
              <a:cs typeface="Biome Light" panose="020B0303030204020804" pitchFamily="34" charset="0"/>
            </a:endParaRPr>
          </a:p>
        </p:txBody>
      </p:sp>
      <p:sp>
        <p:nvSpPr>
          <p:cNvPr id="132" name="Title 1">
            <a:extLst>
              <a:ext uri="{FF2B5EF4-FFF2-40B4-BE49-F238E27FC236}">
                <a16:creationId xmlns:a16="http://schemas.microsoft.com/office/drawing/2014/main" id="{6D8B9F4E-BB0E-4EA0-8D17-2285623C4321}"/>
              </a:ext>
            </a:extLst>
          </p:cNvPr>
          <p:cNvSpPr txBox="1">
            <a:spLocks/>
          </p:cNvSpPr>
          <p:nvPr/>
        </p:nvSpPr>
        <p:spPr>
          <a:xfrm>
            <a:off x="6299952" y="1709111"/>
            <a:ext cx="588731" cy="5011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400" dirty="0">
              <a:solidFill>
                <a:schemeClr val="bg1">
                  <a:lumMod val="65000"/>
                </a:schemeClr>
              </a:solidFill>
              <a:cs typeface="Biome Light" panose="020B0303030204020804" pitchFamily="34" charset="0"/>
            </a:endParaRPr>
          </a:p>
        </p:txBody>
      </p:sp>
      <p:sp>
        <p:nvSpPr>
          <p:cNvPr id="134" name="Title 1">
            <a:extLst>
              <a:ext uri="{FF2B5EF4-FFF2-40B4-BE49-F238E27FC236}">
                <a16:creationId xmlns:a16="http://schemas.microsoft.com/office/drawing/2014/main" id="{CC09C7BA-2451-49E9-9E79-6E08651BED50}"/>
              </a:ext>
            </a:extLst>
          </p:cNvPr>
          <p:cNvSpPr txBox="1">
            <a:spLocks/>
          </p:cNvSpPr>
          <p:nvPr/>
        </p:nvSpPr>
        <p:spPr>
          <a:xfrm>
            <a:off x="9010320" y="1709111"/>
            <a:ext cx="604157" cy="5011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400" dirty="0">
              <a:solidFill>
                <a:srgbClr val="BEB9AA"/>
              </a:solidFill>
              <a:cs typeface="Biome Light" panose="020B0303030204020804" pitchFamily="34" charset="0"/>
            </a:endParaRPr>
          </a:p>
        </p:txBody>
      </p:sp>
      <p:cxnSp>
        <p:nvCxnSpPr>
          <p:cNvPr id="3" name="Straight Connector 2">
            <a:extLst>
              <a:ext uri="{FF2B5EF4-FFF2-40B4-BE49-F238E27FC236}">
                <a16:creationId xmlns:a16="http://schemas.microsoft.com/office/drawing/2014/main" id="{ACFC0D35-C349-0718-947C-B7537485FC05}"/>
              </a:ext>
              <a:ext uri="{C183D7F6-B498-43B3-948B-1728B52AA6E4}">
                <adec:decorative xmlns:adec="http://schemas.microsoft.com/office/drawing/2017/decorative" val="1"/>
              </a:ext>
            </a:extLst>
          </p:cNvPr>
          <p:cNvCxnSpPr>
            <a:cxnSpLocks/>
          </p:cNvCxnSpPr>
          <p:nvPr/>
        </p:nvCxnSpPr>
        <p:spPr>
          <a:xfrm>
            <a:off x="1113688" y="2869028"/>
            <a:ext cx="0" cy="265176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1210296-CF3D-A95E-95DA-2FDCD0B69111}"/>
              </a:ext>
            </a:extLst>
          </p:cNvPr>
          <p:cNvSpPr txBox="1"/>
          <p:nvPr/>
        </p:nvSpPr>
        <p:spPr>
          <a:xfrm>
            <a:off x="611570" y="5492120"/>
            <a:ext cx="1572639" cy="646331"/>
          </a:xfrm>
          <a:prstGeom prst="rect">
            <a:avLst/>
          </a:prstGeom>
          <a:noFill/>
        </p:spPr>
        <p:txBody>
          <a:bodyPr wrap="square" rtlCol="0">
            <a:spAutoFit/>
          </a:bodyPr>
          <a:lstStyle/>
          <a:p>
            <a:r>
              <a:rPr lang="en-US" dirty="0"/>
              <a:t>Gaining Attention</a:t>
            </a:r>
          </a:p>
        </p:txBody>
      </p:sp>
      <p:sp>
        <p:nvSpPr>
          <p:cNvPr id="5" name="TextBox 4">
            <a:extLst>
              <a:ext uri="{FF2B5EF4-FFF2-40B4-BE49-F238E27FC236}">
                <a16:creationId xmlns:a16="http://schemas.microsoft.com/office/drawing/2014/main" id="{A58BB859-7A65-34C9-CF99-22F00CD07DD2}"/>
              </a:ext>
            </a:extLst>
          </p:cNvPr>
          <p:cNvSpPr txBox="1"/>
          <p:nvPr/>
        </p:nvSpPr>
        <p:spPr>
          <a:xfrm>
            <a:off x="1473802" y="2869028"/>
            <a:ext cx="1784732" cy="923330"/>
          </a:xfrm>
          <a:prstGeom prst="rect">
            <a:avLst/>
          </a:prstGeom>
          <a:noFill/>
        </p:spPr>
        <p:txBody>
          <a:bodyPr wrap="square" rtlCol="0">
            <a:spAutoFit/>
          </a:bodyPr>
          <a:lstStyle/>
          <a:p>
            <a:r>
              <a:rPr lang="en-US" dirty="0"/>
              <a:t>Informing the learner of the objective</a:t>
            </a:r>
          </a:p>
        </p:txBody>
      </p:sp>
      <p:sp>
        <p:nvSpPr>
          <p:cNvPr id="6" name="TextBox 5">
            <a:extLst>
              <a:ext uri="{FF2B5EF4-FFF2-40B4-BE49-F238E27FC236}">
                <a16:creationId xmlns:a16="http://schemas.microsoft.com/office/drawing/2014/main" id="{0D927FAC-8872-52B1-CCEB-733FF54C46DD}"/>
              </a:ext>
            </a:extLst>
          </p:cNvPr>
          <p:cNvSpPr txBox="1"/>
          <p:nvPr/>
        </p:nvSpPr>
        <p:spPr>
          <a:xfrm>
            <a:off x="2876550" y="3540724"/>
            <a:ext cx="1485893" cy="1200329"/>
          </a:xfrm>
          <a:prstGeom prst="rect">
            <a:avLst/>
          </a:prstGeom>
          <a:noFill/>
        </p:spPr>
        <p:txBody>
          <a:bodyPr wrap="square" rtlCol="0">
            <a:spAutoFit/>
          </a:bodyPr>
          <a:lstStyle/>
          <a:p>
            <a:r>
              <a:rPr lang="en-US" dirty="0"/>
              <a:t>Stimulating recall of prior learning</a:t>
            </a:r>
          </a:p>
        </p:txBody>
      </p:sp>
      <p:sp>
        <p:nvSpPr>
          <p:cNvPr id="9" name="TextBox 8">
            <a:extLst>
              <a:ext uri="{FF2B5EF4-FFF2-40B4-BE49-F238E27FC236}">
                <a16:creationId xmlns:a16="http://schemas.microsoft.com/office/drawing/2014/main" id="{19564DD7-C078-3928-BBE9-CF09867B3D21}"/>
              </a:ext>
            </a:extLst>
          </p:cNvPr>
          <p:cNvSpPr txBox="1"/>
          <p:nvPr/>
        </p:nvSpPr>
        <p:spPr>
          <a:xfrm>
            <a:off x="4040604" y="2820698"/>
            <a:ext cx="1946965" cy="646331"/>
          </a:xfrm>
          <a:prstGeom prst="rect">
            <a:avLst/>
          </a:prstGeom>
          <a:noFill/>
        </p:spPr>
        <p:txBody>
          <a:bodyPr wrap="square" rtlCol="0">
            <a:spAutoFit/>
          </a:bodyPr>
          <a:lstStyle/>
          <a:p>
            <a:r>
              <a:rPr lang="en-US" dirty="0"/>
              <a:t>Presenting the stimulus</a:t>
            </a:r>
          </a:p>
        </p:txBody>
      </p:sp>
      <p:sp>
        <p:nvSpPr>
          <p:cNvPr id="10" name="TextBox 9">
            <a:extLst>
              <a:ext uri="{FF2B5EF4-FFF2-40B4-BE49-F238E27FC236}">
                <a16:creationId xmlns:a16="http://schemas.microsoft.com/office/drawing/2014/main" id="{15E07525-9A7C-DA38-B1CC-A6285CB9E22D}"/>
              </a:ext>
            </a:extLst>
          </p:cNvPr>
          <p:cNvSpPr txBox="1"/>
          <p:nvPr/>
        </p:nvSpPr>
        <p:spPr>
          <a:xfrm>
            <a:off x="5790400" y="5214166"/>
            <a:ext cx="1607833" cy="923330"/>
          </a:xfrm>
          <a:prstGeom prst="rect">
            <a:avLst/>
          </a:prstGeom>
          <a:noFill/>
        </p:spPr>
        <p:txBody>
          <a:bodyPr wrap="square" rtlCol="0">
            <a:spAutoFit/>
          </a:bodyPr>
          <a:lstStyle/>
          <a:p>
            <a:r>
              <a:rPr lang="en-US" dirty="0"/>
              <a:t>Providing learning guidance</a:t>
            </a:r>
          </a:p>
        </p:txBody>
      </p:sp>
      <p:sp>
        <p:nvSpPr>
          <p:cNvPr id="11" name="TextBox 10">
            <a:extLst>
              <a:ext uri="{FF2B5EF4-FFF2-40B4-BE49-F238E27FC236}">
                <a16:creationId xmlns:a16="http://schemas.microsoft.com/office/drawing/2014/main" id="{7238B5B9-C554-1ECC-0C87-663BCCF8E000}"/>
              </a:ext>
            </a:extLst>
          </p:cNvPr>
          <p:cNvSpPr txBox="1"/>
          <p:nvPr/>
        </p:nvSpPr>
        <p:spPr>
          <a:xfrm>
            <a:off x="6844420" y="2878087"/>
            <a:ext cx="1772527" cy="646331"/>
          </a:xfrm>
          <a:prstGeom prst="rect">
            <a:avLst/>
          </a:prstGeom>
          <a:noFill/>
        </p:spPr>
        <p:txBody>
          <a:bodyPr wrap="square" rtlCol="0">
            <a:spAutoFit/>
          </a:bodyPr>
          <a:lstStyle/>
          <a:p>
            <a:r>
              <a:rPr lang="en-US" dirty="0"/>
              <a:t>Eliciting performance</a:t>
            </a:r>
          </a:p>
        </p:txBody>
      </p:sp>
      <p:sp>
        <p:nvSpPr>
          <p:cNvPr id="13" name="TextBox 12">
            <a:extLst>
              <a:ext uri="{FF2B5EF4-FFF2-40B4-BE49-F238E27FC236}">
                <a16:creationId xmlns:a16="http://schemas.microsoft.com/office/drawing/2014/main" id="{9C207316-6435-2A14-AEBF-A967A4F8F7E3}"/>
              </a:ext>
            </a:extLst>
          </p:cNvPr>
          <p:cNvSpPr txBox="1"/>
          <p:nvPr/>
        </p:nvSpPr>
        <p:spPr>
          <a:xfrm>
            <a:off x="8138025" y="3599048"/>
            <a:ext cx="1673951" cy="646331"/>
          </a:xfrm>
          <a:prstGeom prst="rect">
            <a:avLst/>
          </a:prstGeom>
          <a:noFill/>
        </p:spPr>
        <p:txBody>
          <a:bodyPr wrap="square" rtlCol="0">
            <a:spAutoFit/>
          </a:bodyPr>
          <a:lstStyle/>
          <a:p>
            <a:r>
              <a:rPr lang="en-US" dirty="0"/>
              <a:t>Providing Feedback</a:t>
            </a:r>
          </a:p>
        </p:txBody>
      </p:sp>
      <p:sp>
        <p:nvSpPr>
          <p:cNvPr id="15" name="TextBox 14">
            <a:extLst>
              <a:ext uri="{FF2B5EF4-FFF2-40B4-BE49-F238E27FC236}">
                <a16:creationId xmlns:a16="http://schemas.microsoft.com/office/drawing/2014/main" id="{0DAE420A-FE1D-691E-F4B9-FE4E1CE8C297}"/>
              </a:ext>
            </a:extLst>
          </p:cNvPr>
          <p:cNvSpPr txBox="1"/>
          <p:nvPr/>
        </p:nvSpPr>
        <p:spPr>
          <a:xfrm>
            <a:off x="9232534" y="2847844"/>
            <a:ext cx="1673950" cy="646331"/>
          </a:xfrm>
          <a:prstGeom prst="rect">
            <a:avLst/>
          </a:prstGeom>
          <a:noFill/>
        </p:spPr>
        <p:txBody>
          <a:bodyPr wrap="square" rtlCol="0">
            <a:spAutoFit/>
          </a:bodyPr>
          <a:lstStyle/>
          <a:p>
            <a:r>
              <a:rPr lang="en-US" dirty="0"/>
              <a:t>Assessing performance</a:t>
            </a:r>
          </a:p>
        </p:txBody>
      </p:sp>
      <p:sp>
        <p:nvSpPr>
          <p:cNvPr id="17" name="TextBox 16">
            <a:extLst>
              <a:ext uri="{FF2B5EF4-FFF2-40B4-BE49-F238E27FC236}">
                <a16:creationId xmlns:a16="http://schemas.microsoft.com/office/drawing/2014/main" id="{BD2BF195-BE06-B240-F60B-C3C96A3173B9}"/>
              </a:ext>
            </a:extLst>
          </p:cNvPr>
          <p:cNvSpPr txBox="1"/>
          <p:nvPr/>
        </p:nvSpPr>
        <p:spPr>
          <a:xfrm>
            <a:off x="10447113" y="5239779"/>
            <a:ext cx="1813373" cy="923330"/>
          </a:xfrm>
          <a:prstGeom prst="rect">
            <a:avLst/>
          </a:prstGeom>
          <a:noFill/>
        </p:spPr>
        <p:txBody>
          <a:bodyPr wrap="square" rtlCol="0">
            <a:spAutoFit/>
          </a:bodyPr>
          <a:lstStyle/>
          <a:p>
            <a:r>
              <a:rPr lang="en-US" dirty="0"/>
              <a:t>Enhancing retention and transfer</a:t>
            </a:r>
          </a:p>
        </p:txBody>
      </p:sp>
      <p:sp>
        <p:nvSpPr>
          <p:cNvPr id="19" name="Rectangle 18">
            <a:extLst>
              <a:ext uri="{FF2B5EF4-FFF2-40B4-BE49-F238E27FC236}">
                <a16:creationId xmlns:a16="http://schemas.microsoft.com/office/drawing/2014/main" id="{2084B535-91BC-4186-129C-0B9D61B1C5F5}"/>
              </a:ext>
            </a:extLst>
          </p:cNvPr>
          <p:cNvSpPr/>
          <p:nvPr/>
        </p:nvSpPr>
        <p:spPr>
          <a:xfrm>
            <a:off x="901902" y="2210293"/>
            <a:ext cx="513282" cy="707886"/>
          </a:xfrm>
          <a:prstGeom prst="rect">
            <a:avLst/>
          </a:prstGeom>
          <a:noFill/>
        </p:spPr>
        <p:txBody>
          <a:bodyPr wrap="none" lIns="91440" tIns="45720" rIns="91440" bIns="45720">
            <a:spAutoFit/>
          </a:bodyPr>
          <a:lstStyle/>
          <a:p>
            <a:pPr algn="ctr"/>
            <a:r>
              <a:rPr lang="en-US" sz="4000" b="0" cap="none" spc="0" dirty="0">
                <a:ln w="0"/>
                <a:solidFill>
                  <a:schemeClr val="tx1"/>
                </a:solidFill>
                <a:effectLst>
                  <a:outerShdw blurRad="38100" dist="19050" dir="2700000" algn="tl" rotWithShape="0">
                    <a:schemeClr val="dk1">
                      <a:alpha val="40000"/>
                    </a:schemeClr>
                  </a:outerShdw>
                </a:effectLst>
              </a:rPr>
              <a:t>1</a:t>
            </a:r>
          </a:p>
        </p:txBody>
      </p:sp>
      <p:sp>
        <p:nvSpPr>
          <p:cNvPr id="21" name="Rectangle 20">
            <a:extLst>
              <a:ext uri="{FF2B5EF4-FFF2-40B4-BE49-F238E27FC236}">
                <a16:creationId xmlns:a16="http://schemas.microsoft.com/office/drawing/2014/main" id="{871A1D52-77EC-535B-992B-D70D8F70EEC3}"/>
              </a:ext>
            </a:extLst>
          </p:cNvPr>
          <p:cNvSpPr/>
          <p:nvPr/>
        </p:nvSpPr>
        <p:spPr>
          <a:xfrm>
            <a:off x="2168295" y="2195932"/>
            <a:ext cx="513282" cy="707886"/>
          </a:xfrm>
          <a:prstGeom prst="rect">
            <a:avLst/>
          </a:prstGeom>
          <a:noFill/>
        </p:spPr>
        <p:txBody>
          <a:bodyPr wrap="none" lIns="91440" tIns="45720" rIns="91440" bIns="45720">
            <a:spAutoFit/>
          </a:bodyPr>
          <a:lstStyle/>
          <a:p>
            <a:pPr algn="ctr"/>
            <a:r>
              <a:rPr lang="en-US" sz="4000" b="0" cap="none" spc="0" dirty="0">
                <a:ln w="0"/>
                <a:solidFill>
                  <a:schemeClr val="tx1"/>
                </a:solidFill>
                <a:effectLst>
                  <a:outerShdw blurRad="38100" dist="19050" dir="2700000" algn="tl" rotWithShape="0">
                    <a:schemeClr val="dk1">
                      <a:alpha val="40000"/>
                    </a:schemeClr>
                  </a:outerShdw>
                </a:effectLst>
              </a:rPr>
              <a:t>2</a:t>
            </a:r>
          </a:p>
        </p:txBody>
      </p:sp>
      <p:sp>
        <p:nvSpPr>
          <p:cNvPr id="23" name="Rectangle 22">
            <a:extLst>
              <a:ext uri="{FF2B5EF4-FFF2-40B4-BE49-F238E27FC236}">
                <a16:creationId xmlns:a16="http://schemas.microsoft.com/office/drawing/2014/main" id="{8CB6AD3E-1470-0370-2C2B-9076D7520A56}"/>
              </a:ext>
            </a:extLst>
          </p:cNvPr>
          <p:cNvSpPr/>
          <p:nvPr/>
        </p:nvSpPr>
        <p:spPr>
          <a:xfrm>
            <a:off x="3364057" y="2247797"/>
            <a:ext cx="513281" cy="707886"/>
          </a:xfrm>
          <a:prstGeom prst="rect">
            <a:avLst/>
          </a:prstGeom>
          <a:noFill/>
        </p:spPr>
        <p:txBody>
          <a:bodyPr wrap="none" lIns="91440" tIns="45720" rIns="91440" bIns="45720">
            <a:spAutoFit/>
          </a:bodyPr>
          <a:lstStyle/>
          <a:p>
            <a:pPr algn="ctr"/>
            <a:r>
              <a:rPr lang="en-US" sz="4000" b="0" cap="none" spc="0" dirty="0">
                <a:ln w="0"/>
                <a:solidFill>
                  <a:schemeClr val="tx1"/>
                </a:solidFill>
                <a:effectLst>
                  <a:outerShdw blurRad="38100" dist="19050" dir="2700000" algn="tl" rotWithShape="0">
                    <a:schemeClr val="dk1">
                      <a:alpha val="40000"/>
                    </a:schemeClr>
                  </a:outerShdw>
                </a:effectLst>
                <a:latin typeface="Biome Light" panose="020B0303030204020804" pitchFamily="34" charset="0"/>
                <a:cs typeface="Biome Light" panose="020B0303030204020804" pitchFamily="34" charset="0"/>
              </a:rPr>
              <a:t>3</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25" name="Rectangle 24">
            <a:extLst>
              <a:ext uri="{FF2B5EF4-FFF2-40B4-BE49-F238E27FC236}">
                <a16:creationId xmlns:a16="http://schemas.microsoft.com/office/drawing/2014/main" id="{1752B3DF-86EC-B123-A0AC-68C53218D623}"/>
              </a:ext>
            </a:extLst>
          </p:cNvPr>
          <p:cNvSpPr/>
          <p:nvPr/>
        </p:nvSpPr>
        <p:spPr>
          <a:xfrm>
            <a:off x="4671997" y="2210293"/>
            <a:ext cx="513281" cy="707886"/>
          </a:xfrm>
          <a:prstGeom prst="rect">
            <a:avLst/>
          </a:prstGeom>
          <a:noFill/>
        </p:spPr>
        <p:txBody>
          <a:bodyPr wrap="none" lIns="91440" tIns="45720" rIns="91440" bIns="45720">
            <a:spAutoFit/>
          </a:bodyPr>
          <a:lstStyle/>
          <a:p>
            <a:pPr algn="ctr"/>
            <a:r>
              <a:rPr lang="en-US" sz="4000" b="0" cap="none" spc="0" dirty="0">
                <a:ln w="0"/>
                <a:solidFill>
                  <a:schemeClr val="tx1"/>
                </a:solidFill>
                <a:effectLst>
                  <a:outerShdw blurRad="38100" dist="19050" dir="2700000" algn="tl" rotWithShape="0">
                    <a:schemeClr val="dk1">
                      <a:alpha val="40000"/>
                    </a:schemeClr>
                  </a:outerShdw>
                </a:effectLst>
              </a:rPr>
              <a:t>4</a:t>
            </a:r>
          </a:p>
        </p:txBody>
      </p:sp>
      <p:sp>
        <p:nvSpPr>
          <p:cNvPr id="27" name="Rectangle 26">
            <a:extLst>
              <a:ext uri="{FF2B5EF4-FFF2-40B4-BE49-F238E27FC236}">
                <a16:creationId xmlns:a16="http://schemas.microsoft.com/office/drawing/2014/main" id="{7C194CC2-8B6C-BCD4-7906-43B0BB673C65}"/>
              </a:ext>
            </a:extLst>
          </p:cNvPr>
          <p:cNvSpPr/>
          <p:nvPr/>
        </p:nvSpPr>
        <p:spPr>
          <a:xfrm>
            <a:off x="6036274" y="2210293"/>
            <a:ext cx="513281" cy="707886"/>
          </a:xfrm>
          <a:prstGeom prst="rect">
            <a:avLst/>
          </a:prstGeom>
          <a:noFill/>
        </p:spPr>
        <p:txBody>
          <a:bodyPr wrap="none" lIns="91440" tIns="45720" rIns="91440" bIns="45720">
            <a:spAutoFit/>
          </a:bodyPr>
          <a:lstStyle/>
          <a:p>
            <a:pPr algn="ctr"/>
            <a:r>
              <a:rPr lang="en-US" sz="4000" b="0" cap="none" spc="0" dirty="0">
                <a:ln w="0"/>
                <a:solidFill>
                  <a:schemeClr val="tx1"/>
                </a:solidFill>
                <a:effectLst>
                  <a:outerShdw blurRad="38100" dist="19050" dir="2700000" algn="tl" rotWithShape="0">
                    <a:schemeClr val="dk1">
                      <a:alpha val="40000"/>
                    </a:schemeClr>
                  </a:outerShdw>
                </a:effectLst>
              </a:rPr>
              <a:t>5</a:t>
            </a:r>
          </a:p>
        </p:txBody>
      </p:sp>
      <p:sp>
        <p:nvSpPr>
          <p:cNvPr id="29" name="Rectangle 28">
            <a:extLst>
              <a:ext uri="{FF2B5EF4-FFF2-40B4-BE49-F238E27FC236}">
                <a16:creationId xmlns:a16="http://schemas.microsoft.com/office/drawing/2014/main" id="{CDD28713-0F04-A639-6FE6-807A0A9255AF}"/>
              </a:ext>
            </a:extLst>
          </p:cNvPr>
          <p:cNvSpPr/>
          <p:nvPr/>
        </p:nvSpPr>
        <p:spPr>
          <a:xfrm>
            <a:off x="7244188" y="2225967"/>
            <a:ext cx="513281" cy="707886"/>
          </a:xfrm>
          <a:prstGeom prst="rect">
            <a:avLst/>
          </a:prstGeom>
          <a:noFill/>
        </p:spPr>
        <p:txBody>
          <a:bodyPr wrap="none" lIns="91440" tIns="45720" rIns="91440" bIns="45720">
            <a:spAutoFit/>
          </a:bodyPr>
          <a:lstStyle/>
          <a:p>
            <a:pPr algn="ctr"/>
            <a:r>
              <a:rPr lang="en-US" sz="4000" b="0" cap="none" spc="0" dirty="0">
                <a:ln w="0"/>
                <a:solidFill>
                  <a:schemeClr val="tx1"/>
                </a:solidFill>
                <a:effectLst>
                  <a:outerShdw blurRad="38100" dist="19050" dir="2700000" algn="tl" rotWithShape="0">
                    <a:schemeClr val="dk1">
                      <a:alpha val="40000"/>
                    </a:schemeClr>
                  </a:outerShdw>
                </a:effectLst>
              </a:rPr>
              <a:t>6</a:t>
            </a:r>
          </a:p>
        </p:txBody>
      </p:sp>
      <p:sp>
        <p:nvSpPr>
          <p:cNvPr id="31" name="Rectangle 30">
            <a:extLst>
              <a:ext uri="{FF2B5EF4-FFF2-40B4-BE49-F238E27FC236}">
                <a16:creationId xmlns:a16="http://schemas.microsoft.com/office/drawing/2014/main" id="{19413488-198A-B0E2-1BE0-D9110D3C45FB}"/>
              </a:ext>
            </a:extLst>
          </p:cNvPr>
          <p:cNvSpPr/>
          <p:nvPr/>
        </p:nvSpPr>
        <p:spPr>
          <a:xfrm>
            <a:off x="8454378" y="2236265"/>
            <a:ext cx="513281" cy="707886"/>
          </a:xfrm>
          <a:prstGeom prst="rect">
            <a:avLst/>
          </a:prstGeom>
          <a:noFill/>
        </p:spPr>
        <p:txBody>
          <a:bodyPr wrap="none" lIns="91440" tIns="45720" rIns="91440" bIns="45720">
            <a:spAutoFit/>
          </a:bodyPr>
          <a:lstStyle/>
          <a:p>
            <a:pPr algn="ctr"/>
            <a:r>
              <a:rPr lang="en-US" sz="4000" b="0" cap="none" spc="0" dirty="0">
                <a:ln w="0"/>
                <a:solidFill>
                  <a:schemeClr val="tx1"/>
                </a:solidFill>
                <a:effectLst>
                  <a:outerShdw blurRad="38100" dist="19050" dir="2700000" algn="tl" rotWithShape="0">
                    <a:schemeClr val="dk1">
                      <a:alpha val="40000"/>
                    </a:schemeClr>
                  </a:outerShdw>
                </a:effectLst>
              </a:rPr>
              <a:t>7</a:t>
            </a:r>
          </a:p>
        </p:txBody>
      </p:sp>
      <p:sp>
        <p:nvSpPr>
          <p:cNvPr id="33" name="Rectangle 32">
            <a:extLst>
              <a:ext uri="{FF2B5EF4-FFF2-40B4-BE49-F238E27FC236}">
                <a16:creationId xmlns:a16="http://schemas.microsoft.com/office/drawing/2014/main" id="{ECCD6D23-16A4-00B2-265E-E13DB65B02F7}"/>
              </a:ext>
            </a:extLst>
          </p:cNvPr>
          <p:cNvSpPr/>
          <p:nvPr/>
        </p:nvSpPr>
        <p:spPr>
          <a:xfrm>
            <a:off x="9639968" y="2236265"/>
            <a:ext cx="513281" cy="707886"/>
          </a:xfrm>
          <a:prstGeom prst="rect">
            <a:avLst/>
          </a:prstGeom>
          <a:noFill/>
        </p:spPr>
        <p:txBody>
          <a:bodyPr wrap="none" lIns="91440" tIns="45720" rIns="91440" bIns="45720">
            <a:spAutoFit/>
          </a:bodyPr>
          <a:lstStyle/>
          <a:p>
            <a:pPr algn="ctr"/>
            <a:r>
              <a:rPr lang="en-US" sz="4000" b="0" cap="none" spc="0" dirty="0">
                <a:ln w="0"/>
                <a:solidFill>
                  <a:schemeClr val="tx1"/>
                </a:solidFill>
                <a:effectLst>
                  <a:outerShdw blurRad="38100" dist="19050" dir="2700000" algn="tl" rotWithShape="0">
                    <a:schemeClr val="dk1">
                      <a:alpha val="40000"/>
                    </a:schemeClr>
                  </a:outerShdw>
                </a:effectLst>
              </a:rPr>
              <a:t>8</a:t>
            </a:r>
          </a:p>
        </p:txBody>
      </p:sp>
      <p:sp>
        <p:nvSpPr>
          <p:cNvPr id="35" name="Rectangle 34">
            <a:extLst>
              <a:ext uri="{FF2B5EF4-FFF2-40B4-BE49-F238E27FC236}">
                <a16:creationId xmlns:a16="http://schemas.microsoft.com/office/drawing/2014/main" id="{8C3B3A35-29AA-621C-8B30-77FE5B6CE849}"/>
              </a:ext>
            </a:extLst>
          </p:cNvPr>
          <p:cNvSpPr/>
          <p:nvPr/>
        </p:nvSpPr>
        <p:spPr>
          <a:xfrm>
            <a:off x="10891530" y="2247797"/>
            <a:ext cx="513281" cy="707886"/>
          </a:xfrm>
          <a:prstGeom prst="rect">
            <a:avLst/>
          </a:prstGeom>
          <a:noFill/>
        </p:spPr>
        <p:txBody>
          <a:bodyPr wrap="none" lIns="91440" tIns="45720" rIns="91440" bIns="45720">
            <a:spAutoFit/>
          </a:bodyPr>
          <a:lstStyle/>
          <a:p>
            <a:pPr algn="ctr"/>
            <a:r>
              <a:rPr lang="en-US" sz="4000" b="0" cap="none" spc="0" dirty="0">
                <a:ln w="0"/>
                <a:solidFill>
                  <a:schemeClr val="tx1"/>
                </a:solidFill>
                <a:effectLst>
                  <a:outerShdw blurRad="38100" dist="19050" dir="2700000" algn="tl" rotWithShape="0">
                    <a:schemeClr val="dk1">
                      <a:alpha val="40000"/>
                    </a:schemeClr>
                  </a:outerShdw>
                </a:effectLst>
              </a:rPr>
              <a:t>9</a:t>
            </a:r>
          </a:p>
        </p:txBody>
      </p:sp>
      <p:sp>
        <p:nvSpPr>
          <p:cNvPr id="8" name="TextBox 7">
            <a:extLst>
              <a:ext uri="{FF2B5EF4-FFF2-40B4-BE49-F238E27FC236}">
                <a16:creationId xmlns:a16="http://schemas.microsoft.com/office/drawing/2014/main" id="{121C83B5-EB40-FBD1-85AF-29A454A1FB97}"/>
              </a:ext>
            </a:extLst>
          </p:cNvPr>
          <p:cNvSpPr txBox="1"/>
          <p:nvPr/>
        </p:nvSpPr>
        <p:spPr>
          <a:xfrm>
            <a:off x="5095965" y="360218"/>
            <a:ext cx="6527999" cy="1754326"/>
          </a:xfrm>
          <a:prstGeom prst="rect">
            <a:avLst/>
          </a:prstGeom>
          <a:noFill/>
        </p:spPr>
        <p:txBody>
          <a:bodyPr wrap="square" rtlCol="0">
            <a:spAutoFit/>
          </a:bodyPr>
          <a:lstStyle/>
          <a:p>
            <a:r>
              <a:rPr lang="en-US" sz="1800" dirty="0"/>
              <a:t>Now that I have briefed you on my chosen theory, we will participate in an activity together. </a:t>
            </a:r>
          </a:p>
          <a:p>
            <a:endParaRPr lang="en-US" sz="1800" dirty="0"/>
          </a:p>
          <a:p>
            <a:r>
              <a:rPr lang="en-US" sz="1800" dirty="0"/>
              <a:t>This lesson is on comic books and is based on the nine steps. </a:t>
            </a:r>
          </a:p>
          <a:p>
            <a:endParaRPr lang="en-US" dirty="0"/>
          </a:p>
        </p:txBody>
      </p:sp>
      <p:sp>
        <p:nvSpPr>
          <p:cNvPr id="14" name="TextBox 13">
            <a:extLst>
              <a:ext uri="{FF2B5EF4-FFF2-40B4-BE49-F238E27FC236}">
                <a16:creationId xmlns:a16="http://schemas.microsoft.com/office/drawing/2014/main" id="{CC53C721-9D1A-786D-2F17-D85B198ABE70}"/>
              </a:ext>
            </a:extLst>
          </p:cNvPr>
          <p:cNvSpPr txBox="1"/>
          <p:nvPr/>
        </p:nvSpPr>
        <p:spPr>
          <a:xfrm>
            <a:off x="0" y="6581001"/>
            <a:ext cx="2438400" cy="276999"/>
          </a:xfrm>
          <a:prstGeom prst="rect">
            <a:avLst/>
          </a:prstGeom>
          <a:noFill/>
        </p:spPr>
        <p:txBody>
          <a:bodyPr wrap="square" rtlCol="0">
            <a:spAutoFit/>
          </a:bodyPr>
          <a:lstStyle/>
          <a:p>
            <a:r>
              <a:rPr lang="en-US" sz="12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(Driscoll, 2004, p349-383)</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582E8A3C-440F-D1F2-B015-EEB98B1E1A22}"/>
              </a:ext>
            </a:extLst>
          </p:cNvPr>
          <p:cNvSpPr txBox="1"/>
          <p:nvPr/>
        </p:nvSpPr>
        <p:spPr>
          <a:xfrm>
            <a:off x="11623964" y="6488668"/>
            <a:ext cx="891886" cy="369332"/>
          </a:xfrm>
          <a:prstGeom prst="rect">
            <a:avLst/>
          </a:prstGeom>
          <a:noFill/>
        </p:spPr>
        <p:txBody>
          <a:bodyPr wrap="square" rtlCol="0">
            <a:spAutoFit/>
          </a:bodyPr>
          <a:lstStyle/>
          <a:p>
            <a:r>
              <a:rPr lang="en-US" dirty="0"/>
              <a:t>16</a:t>
            </a:r>
          </a:p>
        </p:txBody>
      </p:sp>
    </p:spTree>
    <p:extLst>
      <p:ext uri="{BB962C8B-B14F-4D97-AF65-F5344CB8AC3E}">
        <p14:creationId xmlns:p14="http://schemas.microsoft.com/office/powerpoint/2010/main" val="700209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8" name="Text Placeholder 57">
            <a:extLst>
              <a:ext uri="{FF2B5EF4-FFF2-40B4-BE49-F238E27FC236}">
                <a16:creationId xmlns:a16="http://schemas.microsoft.com/office/drawing/2014/main" id="{C6655028-4C8E-4A3F-A17E-06A507BFF4F4}"/>
              </a:ext>
            </a:extLst>
          </p:cNvPr>
          <p:cNvSpPr>
            <a:spLocks noGrp="1"/>
          </p:cNvSpPr>
          <p:nvPr>
            <p:ph type="body" sz="quarter" idx="21"/>
          </p:nvPr>
        </p:nvSpPr>
        <p:spPr>
          <a:xfrm>
            <a:off x="133350" y="10708"/>
            <a:ext cx="332592" cy="507264"/>
          </a:xfrm>
        </p:spPr>
        <p:txBody>
          <a:bodyPr/>
          <a:lstStyle/>
          <a:p>
            <a:r>
              <a:rPr lang="en-US" sz="4400" dirty="0"/>
              <a:t> </a:t>
            </a:r>
          </a:p>
        </p:txBody>
      </p:sp>
      <p:sp>
        <p:nvSpPr>
          <p:cNvPr id="10" name="Title 9">
            <a:extLst>
              <a:ext uri="{FF2B5EF4-FFF2-40B4-BE49-F238E27FC236}">
                <a16:creationId xmlns:a16="http://schemas.microsoft.com/office/drawing/2014/main" id="{29E24BCE-48CF-4EA0-8CEE-DABDE8C63D2E}"/>
              </a:ext>
            </a:extLst>
          </p:cNvPr>
          <p:cNvSpPr>
            <a:spLocks noGrp="1"/>
          </p:cNvSpPr>
          <p:nvPr>
            <p:ph type="title"/>
          </p:nvPr>
        </p:nvSpPr>
        <p:spPr>
          <a:xfrm>
            <a:off x="429324" y="10708"/>
            <a:ext cx="332593" cy="507264"/>
          </a:xfrm>
        </p:spPr>
        <p:txBody>
          <a:bodyPr/>
          <a:lstStyle/>
          <a:p>
            <a:r>
              <a:rPr lang="en-US" dirty="0"/>
              <a:t> </a:t>
            </a:r>
          </a:p>
        </p:txBody>
      </p:sp>
      <p:sp>
        <p:nvSpPr>
          <p:cNvPr id="21" name="Text Placeholder 20">
            <a:extLst>
              <a:ext uri="{FF2B5EF4-FFF2-40B4-BE49-F238E27FC236}">
                <a16:creationId xmlns:a16="http://schemas.microsoft.com/office/drawing/2014/main" id="{6EBE147A-9B99-4FFD-BC53-05C5BD025E32}"/>
              </a:ext>
            </a:extLst>
          </p:cNvPr>
          <p:cNvSpPr>
            <a:spLocks noGrp="1"/>
          </p:cNvSpPr>
          <p:nvPr>
            <p:ph type="body" sz="quarter" idx="16"/>
          </p:nvPr>
        </p:nvSpPr>
        <p:spPr>
          <a:xfrm>
            <a:off x="761917" y="1851471"/>
            <a:ext cx="4381583" cy="4355021"/>
          </a:xfrm>
        </p:spPr>
        <p:txBody>
          <a:bodyPr/>
          <a:lstStyle/>
          <a:p>
            <a:endParaRPr lang="en-US" sz="1400" dirty="0"/>
          </a:p>
          <a:p>
            <a:endParaRPr lang="en-US" sz="1400" dirty="0"/>
          </a:p>
        </p:txBody>
      </p:sp>
      <p:sp>
        <p:nvSpPr>
          <p:cNvPr id="24" name="Text Placeholder 23">
            <a:extLst>
              <a:ext uri="{FF2B5EF4-FFF2-40B4-BE49-F238E27FC236}">
                <a16:creationId xmlns:a16="http://schemas.microsoft.com/office/drawing/2014/main" id="{0CA6C2C2-4BD8-4FEE-965C-BE8235FB383E}"/>
              </a:ext>
            </a:extLst>
          </p:cNvPr>
          <p:cNvSpPr>
            <a:spLocks noGrp="1"/>
          </p:cNvSpPr>
          <p:nvPr>
            <p:ph type="body" sz="quarter" idx="18"/>
          </p:nvPr>
        </p:nvSpPr>
        <p:spPr>
          <a:xfrm>
            <a:off x="988618" y="235464"/>
            <a:ext cx="10155549" cy="1056064"/>
          </a:xfrm>
        </p:spPr>
        <p:txBody>
          <a:bodyPr/>
          <a:lstStyle/>
          <a:p>
            <a:r>
              <a:rPr lang="en-US" dirty="0"/>
              <a:t>This video aligns with step one and serves as the attention grabber. See if you can follow along with the steps through the rest of the lesson.</a:t>
            </a:r>
          </a:p>
        </p:txBody>
      </p:sp>
      <p:pic>
        <p:nvPicPr>
          <p:cNvPr id="2" name="Online Media 1" title="Onomatopoeia">
            <a:hlinkClick r:id="" action="ppaction://media"/>
            <a:extLst>
              <a:ext uri="{FF2B5EF4-FFF2-40B4-BE49-F238E27FC236}">
                <a16:creationId xmlns:a16="http://schemas.microsoft.com/office/drawing/2014/main" id="{8598BF51-5519-3D6E-A065-2CD82D6B2572}"/>
              </a:ext>
            </a:extLst>
          </p:cNvPr>
          <p:cNvPicPr>
            <a:picLocks noRot="1" noChangeAspect="1"/>
          </p:cNvPicPr>
          <p:nvPr>
            <a:videoFile r:link="rId1"/>
          </p:nvPr>
        </p:nvPicPr>
        <p:blipFill>
          <a:blip r:embed="rId3"/>
          <a:stretch>
            <a:fillRect/>
          </a:stretch>
        </p:blipFill>
        <p:spPr>
          <a:xfrm>
            <a:off x="2632364" y="1291528"/>
            <a:ext cx="6927272" cy="5195454"/>
          </a:xfrm>
          <a:prstGeom prst="rect">
            <a:avLst/>
          </a:prstGeom>
        </p:spPr>
      </p:pic>
      <p:sp>
        <p:nvSpPr>
          <p:cNvPr id="3" name="TextBox 2">
            <a:extLst>
              <a:ext uri="{FF2B5EF4-FFF2-40B4-BE49-F238E27FC236}">
                <a16:creationId xmlns:a16="http://schemas.microsoft.com/office/drawing/2014/main" id="{ACA8F600-D7E6-A52D-383E-DC3918B4462D}"/>
              </a:ext>
            </a:extLst>
          </p:cNvPr>
          <p:cNvSpPr txBox="1"/>
          <p:nvPr/>
        </p:nvSpPr>
        <p:spPr>
          <a:xfrm>
            <a:off x="11679465" y="6533287"/>
            <a:ext cx="512535" cy="369332"/>
          </a:xfrm>
          <a:prstGeom prst="rect">
            <a:avLst/>
          </a:prstGeom>
          <a:noFill/>
        </p:spPr>
        <p:txBody>
          <a:bodyPr wrap="square" rtlCol="0">
            <a:spAutoFit/>
          </a:bodyPr>
          <a:lstStyle/>
          <a:p>
            <a:r>
              <a:rPr lang="en-US" dirty="0">
                <a:solidFill>
                  <a:schemeClr val="bg1"/>
                </a:solidFill>
              </a:rPr>
              <a:t>17</a:t>
            </a:r>
          </a:p>
        </p:txBody>
      </p:sp>
      <p:sp>
        <p:nvSpPr>
          <p:cNvPr id="4" name="TextBox 3">
            <a:extLst>
              <a:ext uri="{FF2B5EF4-FFF2-40B4-BE49-F238E27FC236}">
                <a16:creationId xmlns:a16="http://schemas.microsoft.com/office/drawing/2014/main" id="{00AD1D3B-8488-F1C1-2684-904F46633D2B}"/>
              </a:ext>
            </a:extLst>
          </p:cNvPr>
          <p:cNvSpPr txBox="1"/>
          <p:nvPr/>
        </p:nvSpPr>
        <p:spPr>
          <a:xfrm>
            <a:off x="0" y="6598002"/>
            <a:ext cx="1884218" cy="276999"/>
          </a:xfrm>
          <a:prstGeom prst="rect">
            <a:avLst/>
          </a:prstGeom>
          <a:noFill/>
        </p:spPr>
        <p:txBody>
          <a:bodyPr wrap="square" rtlCol="0">
            <a:spAutoFit/>
          </a:bodyPr>
          <a:lstStyle/>
          <a:p>
            <a:r>
              <a:rPr lang="en-US" sz="1200" b="0" i="0" dirty="0">
                <a:solidFill>
                  <a:srgbClr val="2C3E50"/>
                </a:solidFill>
                <a:effectLst/>
                <a:latin typeface="Roboto" panose="02000000000000000000" pitchFamily="2" charset="0"/>
              </a:rPr>
              <a:t>(</a:t>
            </a:r>
            <a:r>
              <a:rPr lang="en-US" sz="1200" b="0" i="0" dirty="0" err="1">
                <a:solidFill>
                  <a:srgbClr val="2C3E50"/>
                </a:solidFill>
                <a:effectLst/>
                <a:latin typeface="Roboto" panose="02000000000000000000" pitchFamily="2" charset="0"/>
              </a:rPr>
              <a:t>bauer</a:t>
            </a:r>
            <a:r>
              <a:rPr lang="en-US" sz="1200" b="0" i="0" dirty="0">
                <a:solidFill>
                  <a:srgbClr val="2C3E50"/>
                </a:solidFill>
                <a:effectLst/>
                <a:latin typeface="Roboto" panose="02000000000000000000" pitchFamily="2" charset="0"/>
              </a:rPr>
              <a:t>, 2012)</a:t>
            </a:r>
            <a:endParaRPr lang="en-US" sz="1200" dirty="0"/>
          </a:p>
        </p:txBody>
      </p:sp>
    </p:spTree>
    <p:extLst>
      <p:ext uri="{BB962C8B-B14F-4D97-AF65-F5344CB8AC3E}">
        <p14:creationId xmlns:p14="http://schemas.microsoft.com/office/powerpoint/2010/main" val="132163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19BF1C0-EE32-4EEE-9539-CE8473AA2F38}"/>
              </a:ext>
            </a:extLst>
          </p:cNvPr>
          <p:cNvSpPr>
            <a:spLocks noGrp="1"/>
          </p:cNvSpPr>
          <p:nvPr>
            <p:ph type="title"/>
          </p:nvPr>
        </p:nvSpPr>
        <p:spPr>
          <a:xfrm>
            <a:off x="895533" y="539224"/>
            <a:ext cx="9135157" cy="1788339"/>
          </a:xfrm>
        </p:spPr>
        <p:txBody>
          <a:bodyPr>
            <a:normAutofit fontScale="90000"/>
          </a:bodyPr>
          <a:lstStyle/>
          <a:p>
            <a:r>
              <a:rPr lang="en-US" dirty="0"/>
              <a:t>The objectives of this lesson:</a:t>
            </a:r>
          </a:p>
        </p:txBody>
      </p:sp>
      <p:sp>
        <p:nvSpPr>
          <p:cNvPr id="3" name="Content Placeholder 2">
            <a:extLst>
              <a:ext uri="{FF2B5EF4-FFF2-40B4-BE49-F238E27FC236}">
                <a16:creationId xmlns:a16="http://schemas.microsoft.com/office/drawing/2014/main" id="{B34BD264-B274-4D4C-8E2B-C6F7606B254F}"/>
              </a:ext>
            </a:extLst>
          </p:cNvPr>
          <p:cNvSpPr>
            <a:spLocks noGrp="1"/>
          </p:cNvSpPr>
          <p:nvPr>
            <p:ph idx="4294967295"/>
          </p:nvPr>
        </p:nvSpPr>
        <p:spPr>
          <a:xfrm>
            <a:off x="6191250" y="1981200"/>
            <a:ext cx="4972050" cy="4473575"/>
          </a:xfrm>
        </p:spPr>
        <p:txBody>
          <a:bodyPr>
            <a:normAutofit/>
          </a:bodyPr>
          <a:lstStyle/>
          <a:p>
            <a:r>
              <a:rPr lang="en-US" dirty="0">
                <a:solidFill>
                  <a:srgbClr val="000000"/>
                </a:solidFill>
                <a:latin typeface="LatoWeb"/>
              </a:rPr>
              <a:t>The student will have</a:t>
            </a:r>
            <a:r>
              <a:rPr lang="en-US" b="0" i="0" dirty="0">
                <a:solidFill>
                  <a:srgbClr val="000000"/>
                </a:solidFill>
                <a:effectLst/>
                <a:latin typeface="LatoWeb"/>
              </a:rPr>
              <a:t> created a comic book</a:t>
            </a:r>
            <a:endParaRPr lang="en-US" dirty="0"/>
          </a:p>
          <a:p>
            <a:r>
              <a:rPr lang="en-US" b="0" i="0" dirty="0">
                <a:solidFill>
                  <a:srgbClr val="000000"/>
                </a:solidFill>
                <a:effectLst/>
                <a:latin typeface="LatoWeb"/>
              </a:rPr>
              <a:t>The student can describe how to craft a narrative and use </a:t>
            </a:r>
            <a:r>
              <a:rPr lang="en-US" b="0" i="0" dirty="0">
                <a:effectLst/>
                <a:latin typeface="Lato" panose="020F0502020204030203" pitchFamily="34" charset="0"/>
                <a:cs typeface="Biome Light" panose="020B0303030204020804" pitchFamily="34" charset="0"/>
              </a:rPr>
              <a:t>onomatopoeia</a:t>
            </a:r>
            <a:r>
              <a:rPr lang="en-US" b="0" i="0" dirty="0">
                <a:solidFill>
                  <a:srgbClr val="000000"/>
                </a:solidFill>
                <a:effectLst/>
                <a:latin typeface="LatoWeb"/>
              </a:rPr>
              <a:t> successfully</a:t>
            </a:r>
            <a:endParaRPr lang="en-US" dirty="0">
              <a:solidFill>
                <a:schemeClr val="tx2">
                  <a:lumMod val="50000"/>
                </a:schemeClr>
              </a:solidFill>
              <a:cs typeface="Biome Light" panose="020B0303030204020804" pitchFamily="34" charset="0"/>
            </a:endParaRPr>
          </a:p>
        </p:txBody>
      </p:sp>
      <p:pic>
        <p:nvPicPr>
          <p:cNvPr id="6" name="Picture Placeholder 5" descr="A person sitting in front of a wall with drawings on it&#10;&#10;Description automatically generated">
            <a:extLst>
              <a:ext uri="{FF2B5EF4-FFF2-40B4-BE49-F238E27FC236}">
                <a16:creationId xmlns:a16="http://schemas.microsoft.com/office/drawing/2014/main" id="{07CCD75E-D0EC-69AB-D3A7-ED0CEFAB00F5}"/>
              </a:ext>
            </a:extLst>
          </p:cNvPr>
          <p:cNvPicPr>
            <a:picLocks noGrp="1" noChangeAspect="1"/>
          </p:cNvPicPr>
          <p:nvPr>
            <p:ph type="pic" sz="quarter" idx="10"/>
          </p:nvPr>
        </p:nvPicPr>
        <p:blipFill>
          <a:blip r:embed="rId2"/>
          <a:srcRect t="22000" b="22000"/>
          <a:stretch>
            <a:fillRect/>
          </a:stretch>
        </p:blipFill>
        <p:spPr>
          <a:xfrm>
            <a:off x="1504950" y="2749922"/>
            <a:ext cx="3924300" cy="3314700"/>
          </a:xfrm>
        </p:spPr>
      </p:pic>
      <p:sp>
        <p:nvSpPr>
          <p:cNvPr id="2" name="TextBox 1">
            <a:extLst>
              <a:ext uri="{FF2B5EF4-FFF2-40B4-BE49-F238E27FC236}">
                <a16:creationId xmlns:a16="http://schemas.microsoft.com/office/drawing/2014/main" id="{1AD273A1-4BF2-E416-C015-699000C53BE2}"/>
              </a:ext>
            </a:extLst>
          </p:cNvPr>
          <p:cNvSpPr txBox="1"/>
          <p:nvPr/>
        </p:nvSpPr>
        <p:spPr>
          <a:xfrm>
            <a:off x="11563350" y="6454775"/>
            <a:ext cx="723900" cy="369332"/>
          </a:xfrm>
          <a:prstGeom prst="rect">
            <a:avLst/>
          </a:prstGeom>
          <a:noFill/>
        </p:spPr>
        <p:txBody>
          <a:bodyPr wrap="square" rtlCol="0">
            <a:spAutoFit/>
          </a:bodyPr>
          <a:lstStyle/>
          <a:p>
            <a:r>
              <a:rPr lang="en-US" dirty="0"/>
              <a:t>18</a:t>
            </a:r>
          </a:p>
        </p:txBody>
      </p:sp>
    </p:spTree>
    <p:extLst>
      <p:ext uri="{BB962C8B-B14F-4D97-AF65-F5344CB8AC3E}">
        <p14:creationId xmlns:p14="http://schemas.microsoft.com/office/powerpoint/2010/main" val="2563119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914512" y="876299"/>
            <a:ext cx="5680251" cy="1354283"/>
          </a:xfrm>
        </p:spPr>
        <p:txBody>
          <a:bodyPr/>
          <a:lstStyle/>
          <a:p>
            <a:r>
              <a:rPr lang="en-US" dirty="0"/>
              <a:t>Background</a:t>
            </a:r>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11"/>
          </p:nvPr>
        </p:nvSpPr>
        <p:spPr>
          <a:xfrm>
            <a:off x="1252025" y="2097231"/>
            <a:ext cx="10271493" cy="4220441"/>
          </a:xfrm>
        </p:spPr>
        <p:txBody>
          <a:bodyPr>
            <a:normAutofit lnSpcReduction="10000"/>
          </a:bodyPr>
          <a:lstStyle/>
          <a:p>
            <a:pPr marL="342900" indent="-342900">
              <a:buFont typeface="Arial" panose="020B0604020202020204" pitchFamily="34" charset="0"/>
              <a:buChar char="•"/>
            </a:pPr>
            <a:r>
              <a:rPr lang="en-US" dirty="0">
                <a:solidFill>
                  <a:schemeClr val="tx1"/>
                </a:solidFill>
              </a:rPr>
              <a:t>Developed by Robert M. Gagne.</a:t>
            </a:r>
          </a:p>
          <a:p>
            <a:pPr marL="342900" indent="-342900">
              <a:buFont typeface="Arial" panose="020B0604020202020204" pitchFamily="34" charset="0"/>
              <a:buChar char="•"/>
            </a:pPr>
            <a:r>
              <a:rPr lang="en-US" dirty="0">
                <a:solidFill>
                  <a:schemeClr val="tx1"/>
                </a:solidFill>
              </a:rPr>
              <a:t>His conditions for learning were developed in 1965.</a:t>
            </a:r>
          </a:p>
          <a:p>
            <a:pPr marL="342900" indent="-342900">
              <a:buFont typeface="Arial" panose="020B0604020202020204" pitchFamily="34" charset="0"/>
              <a:buChar char="•"/>
            </a:pPr>
            <a:r>
              <a:rPr lang="en-US" dirty="0">
                <a:solidFill>
                  <a:schemeClr val="tx1"/>
                </a:solidFill>
              </a:rPr>
              <a:t>He worked closely with Briggs. </a:t>
            </a:r>
          </a:p>
          <a:p>
            <a:pPr marL="342900" indent="-342900">
              <a:buFont typeface="Arial" panose="020B0604020202020204" pitchFamily="34" charset="0"/>
              <a:buChar char="•"/>
            </a:pPr>
            <a:r>
              <a:rPr lang="en-US" dirty="0">
                <a:solidFill>
                  <a:schemeClr val="tx1"/>
                </a:solidFill>
              </a:rPr>
              <a:t>Instructional theory is defined as identifying the methods that will best provide the conditions under which learning goals will most likely be attained (Driscoll, 2004, p. 352).</a:t>
            </a:r>
          </a:p>
          <a:p>
            <a:pPr marL="342900" indent="-342900">
              <a:buFont typeface="Arial" panose="020B0604020202020204" pitchFamily="34" charset="0"/>
              <a:buChar char="•"/>
            </a:pPr>
            <a:r>
              <a:rPr lang="en-US" dirty="0">
                <a:solidFill>
                  <a:schemeClr val="tx1"/>
                </a:solidFill>
              </a:rPr>
              <a:t>His nine events should be used beside Blooms Taxonomy to create classroom instruction. </a:t>
            </a:r>
          </a:p>
          <a:p>
            <a:endParaRPr lang="en-US" dirty="0"/>
          </a:p>
        </p:txBody>
      </p:sp>
      <p:sp>
        <p:nvSpPr>
          <p:cNvPr id="3" name="TextBox 2">
            <a:extLst>
              <a:ext uri="{FF2B5EF4-FFF2-40B4-BE49-F238E27FC236}">
                <a16:creationId xmlns:a16="http://schemas.microsoft.com/office/drawing/2014/main" id="{E27D7257-8903-9CE4-1558-06A1090841A2}"/>
              </a:ext>
            </a:extLst>
          </p:cNvPr>
          <p:cNvSpPr txBox="1"/>
          <p:nvPr/>
        </p:nvSpPr>
        <p:spPr>
          <a:xfrm>
            <a:off x="0" y="6581001"/>
            <a:ext cx="2230582" cy="276999"/>
          </a:xfrm>
          <a:prstGeom prst="rect">
            <a:avLst/>
          </a:prstGeom>
          <a:noFill/>
        </p:spPr>
        <p:txBody>
          <a:bodyPr wrap="square" rtlCol="0">
            <a:spAutoFit/>
          </a:bodyPr>
          <a:lstStyle/>
          <a:p>
            <a:r>
              <a:rPr lang="en-US" sz="12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(Driscoll, 2004, p349-383)</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13AE7FC1-9F34-421F-24DD-F786F5283B1B}"/>
              </a:ext>
            </a:extLst>
          </p:cNvPr>
          <p:cNvSpPr txBox="1"/>
          <p:nvPr/>
        </p:nvSpPr>
        <p:spPr>
          <a:xfrm>
            <a:off x="11894127" y="6502523"/>
            <a:ext cx="595746" cy="369332"/>
          </a:xfrm>
          <a:prstGeom prst="rect">
            <a:avLst/>
          </a:prstGeom>
          <a:noFill/>
        </p:spPr>
        <p:txBody>
          <a:bodyPr wrap="square" rtlCol="0">
            <a:spAutoFit/>
          </a:bodyPr>
          <a:lstStyle/>
          <a:p>
            <a:r>
              <a:rPr lang="en-US" dirty="0"/>
              <a:t>1</a:t>
            </a:r>
          </a:p>
        </p:txBody>
      </p:sp>
    </p:spTree>
    <p:extLst>
      <p:ext uri="{BB962C8B-B14F-4D97-AF65-F5344CB8AC3E}">
        <p14:creationId xmlns:p14="http://schemas.microsoft.com/office/powerpoint/2010/main" val="2865516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0A931-F348-4A41-A5F4-69657F3CA0F6}"/>
              </a:ext>
            </a:extLst>
          </p:cNvPr>
          <p:cNvSpPr>
            <a:spLocks noGrp="1"/>
          </p:cNvSpPr>
          <p:nvPr>
            <p:ph type="title"/>
          </p:nvPr>
        </p:nvSpPr>
        <p:spPr>
          <a:xfrm>
            <a:off x="895529" y="539225"/>
            <a:ext cx="10409779" cy="1428120"/>
          </a:xfrm>
        </p:spPr>
        <p:txBody>
          <a:bodyPr/>
          <a:lstStyle/>
          <a:p>
            <a:r>
              <a:rPr lang="en-US" dirty="0"/>
              <a:t>Discussion Questions</a:t>
            </a:r>
          </a:p>
        </p:txBody>
      </p:sp>
      <p:sp>
        <p:nvSpPr>
          <p:cNvPr id="3" name="Content Placeholder 2">
            <a:extLst>
              <a:ext uri="{FF2B5EF4-FFF2-40B4-BE49-F238E27FC236}">
                <a16:creationId xmlns:a16="http://schemas.microsoft.com/office/drawing/2014/main" id="{B34BD264-B274-4D4C-8E2B-C6F7606B254F}"/>
              </a:ext>
            </a:extLst>
          </p:cNvPr>
          <p:cNvSpPr>
            <a:spLocks noGrp="1"/>
          </p:cNvSpPr>
          <p:nvPr>
            <p:ph idx="4294967295"/>
          </p:nvPr>
        </p:nvSpPr>
        <p:spPr>
          <a:xfrm>
            <a:off x="895529" y="2643734"/>
            <a:ext cx="3108960" cy="2286000"/>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ea typeface="+mn-ea"/>
                <a:cs typeface="Biome Light" panose="020B0303030204020804" pitchFamily="34" charset="0"/>
              </a:rPr>
              <a:t>Do you like comics? Which ones?</a:t>
            </a:r>
            <a:endParaRPr lang="en-US" sz="1600" dirty="0">
              <a:solidFill>
                <a:srgbClr val="C0C9C2">
                  <a:lumMod val="50000"/>
                </a:srgbClr>
              </a:solidFill>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ea typeface="+mn-ea"/>
              <a:cs typeface="Biome Light" panose="020B0303030204020804" pitchFamily="34" charset="0"/>
            </a:endParaRPr>
          </a:p>
          <a:p>
            <a:endParaRPr lang="en-US" sz="1600" dirty="0">
              <a:solidFill>
                <a:schemeClr val="tx2">
                  <a:lumMod val="50000"/>
                </a:schemeClr>
              </a:solidFill>
              <a:cs typeface="Biome Light" panose="020B0303030204020804" pitchFamily="34" charset="0"/>
            </a:endParaRPr>
          </a:p>
        </p:txBody>
      </p:sp>
      <p:sp>
        <p:nvSpPr>
          <p:cNvPr id="25" name="Content Placeholder 24">
            <a:extLst>
              <a:ext uri="{FF2B5EF4-FFF2-40B4-BE49-F238E27FC236}">
                <a16:creationId xmlns:a16="http://schemas.microsoft.com/office/drawing/2014/main" id="{EEC41F11-47BD-44B1-BF22-D3C7965626ED}"/>
              </a:ext>
            </a:extLst>
          </p:cNvPr>
          <p:cNvSpPr>
            <a:spLocks noGrp="1"/>
          </p:cNvSpPr>
          <p:nvPr>
            <p:ph idx="4294967295"/>
          </p:nvPr>
        </p:nvSpPr>
        <p:spPr>
          <a:xfrm>
            <a:off x="4541520" y="2604657"/>
            <a:ext cx="3108960" cy="2285999"/>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ea typeface="+mn-ea"/>
                <a:cs typeface="Biome Light" panose="020B0303030204020804" pitchFamily="34" charset="0"/>
              </a:rPr>
              <a:t>Has anyone played a video game or watched a show based on a comic book?</a:t>
            </a:r>
            <a:endParaRPr kumimoji="0" lang="en-US" sz="1600" b="0" i="0" u="none" strike="noStrike" kern="1200" cap="none" spc="0" normalizeH="0" baseline="0" noProof="0" dirty="0">
              <a:ln>
                <a:noFill/>
              </a:ln>
              <a:solidFill>
                <a:srgbClr val="C0C9C2">
                  <a:lumMod val="50000"/>
                </a:srgbClr>
              </a:solidFill>
              <a:effectLst/>
              <a:uLnTx/>
              <a:uFillTx/>
              <a:ea typeface="+mn-ea"/>
              <a:cs typeface="Biome Light" panose="020B0303030204020804" pitchFamily="34" charset="0"/>
            </a:endParaRPr>
          </a:p>
          <a:p>
            <a:endParaRPr lang="en-US" dirty="0"/>
          </a:p>
        </p:txBody>
      </p:sp>
      <p:sp>
        <p:nvSpPr>
          <p:cNvPr id="26" name="Content Placeholder 25">
            <a:extLst>
              <a:ext uri="{FF2B5EF4-FFF2-40B4-BE49-F238E27FC236}">
                <a16:creationId xmlns:a16="http://schemas.microsoft.com/office/drawing/2014/main" id="{34CC2084-FCB9-4F4B-8B47-44B2A81D5235}"/>
              </a:ext>
            </a:extLst>
          </p:cNvPr>
          <p:cNvSpPr>
            <a:spLocks noGrp="1"/>
          </p:cNvSpPr>
          <p:nvPr>
            <p:ph idx="4294967295"/>
          </p:nvPr>
        </p:nvSpPr>
        <p:spPr>
          <a:xfrm>
            <a:off x="8012137" y="2643735"/>
            <a:ext cx="3108960" cy="2285999"/>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ea typeface="+mn-ea"/>
                <a:cs typeface="Biome Light" panose="020B0303030204020804" pitchFamily="34" charset="0"/>
              </a:rPr>
              <a:t>Do you think comic books are easier to read than regular books?</a:t>
            </a:r>
            <a:endParaRPr lang="en-US" sz="1600" dirty="0">
              <a:solidFill>
                <a:srgbClr val="C0C9C2">
                  <a:lumMod val="50000"/>
                </a:srgbClr>
              </a:solidFill>
              <a:cs typeface="Biome Light" panose="020B0303030204020804" pitchFamily="34" charset="0"/>
            </a:endParaRPr>
          </a:p>
        </p:txBody>
      </p:sp>
      <p:sp>
        <p:nvSpPr>
          <p:cNvPr id="4" name="TextBox 3">
            <a:extLst>
              <a:ext uri="{FF2B5EF4-FFF2-40B4-BE49-F238E27FC236}">
                <a16:creationId xmlns:a16="http://schemas.microsoft.com/office/drawing/2014/main" id="{3A04520C-2096-07A4-A459-D9907508586A}"/>
              </a:ext>
            </a:extLst>
          </p:cNvPr>
          <p:cNvSpPr txBox="1"/>
          <p:nvPr/>
        </p:nvSpPr>
        <p:spPr>
          <a:xfrm>
            <a:off x="11610110" y="6488668"/>
            <a:ext cx="720436" cy="369332"/>
          </a:xfrm>
          <a:prstGeom prst="rect">
            <a:avLst/>
          </a:prstGeom>
          <a:noFill/>
        </p:spPr>
        <p:txBody>
          <a:bodyPr wrap="square" rtlCol="0">
            <a:spAutoFit/>
          </a:bodyPr>
          <a:lstStyle/>
          <a:p>
            <a:r>
              <a:rPr lang="en-US" dirty="0"/>
              <a:t>19</a:t>
            </a:r>
          </a:p>
        </p:txBody>
      </p:sp>
    </p:spTree>
    <p:extLst>
      <p:ext uri="{BB962C8B-B14F-4D97-AF65-F5344CB8AC3E}">
        <p14:creationId xmlns:p14="http://schemas.microsoft.com/office/powerpoint/2010/main" val="34493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 calcmode="lin" valueType="num">
                                      <p:cBhvr additive="base">
                                        <p:cTn id="13"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
                                            <p:txEl>
                                              <p:pRg st="0" end="0"/>
                                            </p:txEl>
                                          </p:spTgt>
                                        </p:tgtEl>
                                        <p:attrNameLst>
                                          <p:attrName>style.visibility</p:attrName>
                                        </p:attrNameLst>
                                      </p:cBhvr>
                                      <p:to>
                                        <p:strVal val="visible"/>
                                      </p:to>
                                    </p:set>
                                    <p:anim calcmode="lin" valueType="num">
                                      <p:cBhvr additive="base">
                                        <p:cTn id="19"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5" grpId="0" build="p"/>
      <p:bldP spid="2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3A48F-6C9B-4B6F-9063-4E2B2F6CF465}"/>
              </a:ext>
            </a:extLst>
          </p:cNvPr>
          <p:cNvSpPr>
            <a:spLocks noGrp="1"/>
          </p:cNvSpPr>
          <p:nvPr>
            <p:ph type="title"/>
          </p:nvPr>
        </p:nvSpPr>
        <p:spPr>
          <a:xfrm>
            <a:off x="469223" y="534572"/>
            <a:ext cx="4814654" cy="1310048"/>
          </a:xfrm>
        </p:spPr>
        <p:txBody>
          <a:bodyPr/>
          <a:lstStyle/>
          <a:p>
            <a:r>
              <a:rPr lang="en-US" dirty="0">
                <a:solidFill>
                  <a:schemeClr val="accent6">
                    <a:lumMod val="50000"/>
                  </a:schemeClr>
                </a:solidFill>
              </a:rPr>
              <a:t>Character</a:t>
            </a:r>
            <a:r>
              <a:rPr lang="en-US" dirty="0"/>
              <a:t> </a:t>
            </a:r>
          </a:p>
        </p:txBody>
      </p:sp>
      <p:sp>
        <p:nvSpPr>
          <p:cNvPr id="3" name="TextBox 2">
            <a:extLst>
              <a:ext uri="{FF2B5EF4-FFF2-40B4-BE49-F238E27FC236}">
                <a16:creationId xmlns:a16="http://schemas.microsoft.com/office/drawing/2014/main" id="{CE6AA1A7-9907-A91E-AC70-5199034DD328}"/>
              </a:ext>
            </a:extLst>
          </p:cNvPr>
          <p:cNvSpPr txBox="1"/>
          <p:nvPr/>
        </p:nvSpPr>
        <p:spPr>
          <a:xfrm>
            <a:off x="6246055" y="589431"/>
            <a:ext cx="4917245" cy="1200329"/>
          </a:xfrm>
          <a:prstGeom prst="rect">
            <a:avLst/>
          </a:prstGeom>
          <a:noFill/>
        </p:spPr>
        <p:txBody>
          <a:bodyPr wrap="square" rtlCol="0">
            <a:spAutoFit/>
          </a:bodyPr>
          <a:lstStyle/>
          <a:p>
            <a:r>
              <a:rPr lang="en-US" sz="7200" dirty="0">
                <a:solidFill>
                  <a:schemeClr val="accent6">
                    <a:lumMod val="50000"/>
                  </a:schemeClr>
                </a:solidFill>
              </a:rPr>
              <a:t>Setting</a:t>
            </a:r>
          </a:p>
        </p:txBody>
      </p:sp>
      <p:sp>
        <p:nvSpPr>
          <p:cNvPr id="4" name="TextBox 3">
            <a:extLst>
              <a:ext uri="{FF2B5EF4-FFF2-40B4-BE49-F238E27FC236}">
                <a16:creationId xmlns:a16="http://schemas.microsoft.com/office/drawing/2014/main" id="{8F75B46C-D91B-42E3-89DF-10E277F1D7A4}"/>
              </a:ext>
            </a:extLst>
          </p:cNvPr>
          <p:cNvSpPr txBox="1"/>
          <p:nvPr/>
        </p:nvSpPr>
        <p:spPr>
          <a:xfrm>
            <a:off x="623455" y="1995055"/>
            <a:ext cx="4197927" cy="3170099"/>
          </a:xfrm>
          <a:prstGeom prst="rect">
            <a:avLst/>
          </a:prstGeom>
          <a:noFill/>
        </p:spPr>
        <p:txBody>
          <a:bodyPr wrap="square" rtlCol="0">
            <a:spAutoFit/>
          </a:bodyPr>
          <a:lstStyle/>
          <a:p>
            <a:r>
              <a:rPr lang="en-US" sz="2000" dirty="0">
                <a:solidFill>
                  <a:schemeClr val="bg1"/>
                </a:solidFill>
              </a:rPr>
              <a:t>A character performs in the story and speaks the dialogue.</a:t>
            </a:r>
          </a:p>
          <a:p>
            <a:endParaRPr lang="en-US" sz="2000" dirty="0">
              <a:solidFill>
                <a:schemeClr val="bg1"/>
              </a:solidFill>
            </a:endParaRPr>
          </a:p>
          <a:p>
            <a:r>
              <a:rPr lang="en-US" sz="2000" dirty="0">
                <a:solidFill>
                  <a:schemeClr val="bg1"/>
                </a:solidFill>
              </a:rPr>
              <a:t>Things to think about:</a:t>
            </a:r>
          </a:p>
          <a:p>
            <a:endParaRPr lang="en-US" sz="2000" dirty="0">
              <a:solidFill>
                <a:schemeClr val="bg1"/>
              </a:solidFill>
            </a:endParaRPr>
          </a:p>
          <a:p>
            <a:r>
              <a:rPr lang="en-US" sz="2000" dirty="0">
                <a:solidFill>
                  <a:schemeClr val="bg1"/>
                </a:solidFill>
              </a:rPr>
              <a:t>What is their name?</a:t>
            </a:r>
          </a:p>
          <a:p>
            <a:r>
              <a:rPr lang="en-US" sz="2000" dirty="0">
                <a:solidFill>
                  <a:schemeClr val="bg1"/>
                </a:solidFill>
              </a:rPr>
              <a:t>What personality does she/he have?</a:t>
            </a:r>
          </a:p>
          <a:p>
            <a:r>
              <a:rPr lang="en-US" sz="2000" dirty="0">
                <a:solidFill>
                  <a:schemeClr val="bg1"/>
                </a:solidFill>
              </a:rPr>
              <a:t>What type of events will this character be involved in?</a:t>
            </a:r>
          </a:p>
        </p:txBody>
      </p:sp>
      <p:sp>
        <p:nvSpPr>
          <p:cNvPr id="5" name="TextBox 4">
            <a:extLst>
              <a:ext uri="{FF2B5EF4-FFF2-40B4-BE49-F238E27FC236}">
                <a16:creationId xmlns:a16="http://schemas.microsoft.com/office/drawing/2014/main" id="{BFC5C4E8-8D71-8BCE-EF39-599034361C76}"/>
              </a:ext>
            </a:extLst>
          </p:cNvPr>
          <p:cNvSpPr txBox="1"/>
          <p:nvPr/>
        </p:nvSpPr>
        <p:spPr>
          <a:xfrm>
            <a:off x="6301473" y="1995055"/>
            <a:ext cx="4087091" cy="2523768"/>
          </a:xfrm>
          <a:prstGeom prst="rect">
            <a:avLst/>
          </a:prstGeom>
          <a:noFill/>
        </p:spPr>
        <p:txBody>
          <a:bodyPr wrap="square" rtlCol="0">
            <a:spAutoFit/>
          </a:bodyPr>
          <a:lstStyle/>
          <a:p>
            <a:r>
              <a:rPr lang="en-US" sz="2000" dirty="0">
                <a:solidFill>
                  <a:schemeClr val="bg1"/>
                </a:solidFill>
              </a:rPr>
              <a:t>The setting is where and when the story takes place.</a:t>
            </a:r>
          </a:p>
          <a:p>
            <a:endParaRPr lang="en-US" sz="2000" dirty="0">
              <a:solidFill>
                <a:schemeClr val="bg1"/>
              </a:solidFill>
            </a:endParaRPr>
          </a:p>
          <a:p>
            <a:r>
              <a:rPr lang="en-US" sz="2000" dirty="0">
                <a:solidFill>
                  <a:schemeClr val="bg1"/>
                </a:solidFill>
              </a:rPr>
              <a:t>Things to think about:</a:t>
            </a:r>
          </a:p>
          <a:p>
            <a:endParaRPr lang="en-US" sz="2000" dirty="0">
              <a:solidFill>
                <a:schemeClr val="bg1"/>
              </a:solidFill>
            </a:endParaRPr>
          </a:p>
          <a:p>
            <a:r>
              <a:rPr lang="en-US" sz="2000" dirty="0">
                <a:solidFill>
                  <a:schemeClr val="bg1"/>
                </a:solidFill>
              </a:rPr>
              <a:t>Where does this story take place?</a:t>
            </a:r>
          </a:p>
          <a:p>
            <a:endParaRPr lang="en-US" dirty="0"/>
          </a:p>
        </p:txBody>
      </p:sp>
      <p:sp>
        <p:nvSpPr>
          <p:cNvPr id="6" name="TextBox 5">
            <a:extLst>
              <a:ext uri="{FF2B5EF4-FFF2-40B4-BE49-F238E27FC236}">
                <a16:creationId xmlns:a16="http://schemas.microsoft.com/office/drawing/2014/main" id="{4B9ADA2C-57A8-A98D-E37E-C9B2EF28928D}"/>
              </a:ext>
            </a:extLst>
          </p:cNvPr>
          <p:cNvSpPr txBox="1"/>
          <p:nvPr/>
        </p:nvSpPr>
        <p:spPr>
          <a:xfrm>
            <a:off x="11582400" y="6488668"/>
            <a:ext cx="748145" cy="369332"/>
          </a:xfrm>
          <a:prstGeom prst="rect">
            <a:avLst/>
          </a:prstGeom>
          <a:noFill/>
        </p:spPr>
        <p:txBody>
          <a:bodyPr wrap="square" rtlCol="0">
            <a:spAutoFit/>
          </a:bodyPr>
          <a:lstStyle/>
          <a:p>
            <a:r>
              <a:rPr lang="en-US" dirty="0">
                <a:solidFill>
                  <a:schemeClr val="bg1"/>
                </a:solidFill>
              </a:rPr>
              <a:t>20</a:t>
            </a:r>
          </a:p>
        </p:txBody>
      </p:sp>
    </p:spTree>
    <p:extLst>
      <p:ext uri="{BB962C8B-B14F-4D97-AF65-F5344CB8AC3E}">
        <p14:creationId xmlns:p14="http://schemas.microsoft.com/office/powerpoint/2010/main" val="445070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19BF1C0-EE32-4EEE-9539-CE8473AA2F38}"/>
              </a:ext>
            </a:extLst>
          </p:cNvPr>
          <p:cNvSpPr>
            <a:spLocks noGrp="1"/>
          </p:cNvSpPr>
          <p:nvPr>
            <p:ph type="title"/>
          </p:nvPr>
        </p:nvSpPr>
        <p:spPr>
          <a:xfrm>
            <a:off x="244369" y="600243"/>
            <a:ext cx="6184140" cy="1380957"/>
          </a:xfrm>
        </p:spPr>
        <p:txBody>
          <a:bodyPr>
            <a:normAutofit/>
          </a:bodyPr>
          <a:lstStyle/>
          <a:p>
            <a:r>
              <a:rPr lang="en-US" sz="6000" dirty="0">
                <a:solidFill>
                  <a:schemeClr val="tx1"/>
                </a:solidFill>
              </a:rPr>
              <a:t>Onomatopoeia</a:t>
            </a:r>
          </a:p>
        </p:txBody>
      </p:sp>
      <p:sp>
        <p:nvSpPr>
          <p:cNvPr id="3" name="Content Placeholder 2">
            <a:extLst>
              <a:ext uri="{FF2B5EF4-FFF2-40B4-BE49-F238E27FC236}">
                <a16:creationId xmlns:a16="http://schemas.microsoft.com/office/drawing/2014/main" id="{B34BD264-B274-4D4C-8E2B-C6F7606B254F}"/>
              </a:ext>
            </a:extLst>
          </p:cNvPr>
          <p:cNvSpPr>
            <a:spLocks noGrp="1"/>
          </p:cNvSpPr>
          <p:nvPr>
            <p:ph idx="4294967295"/>
          </p:nvPr>
        </p:nvSpPr>
        <p:spPr>
          <a:xfrm>
            <a:off x="6191250" y="1981200"/>
            <a:ext cx="4972050" cy="4473575"/>
          </a:xfrm>
        </p:spPr>
        <p:txBody>
          <a:bodyPr>
            <a:normAutofit/>
          </a:bodyPr>
          <a:lstStyle/>
          <a:p>
            <a:pPr marL="0" indent="0">
              <a:buNone/>
            </a:pPr>
            <a:r>
              <a:rPr lang="en-US" sz="2000" dirty="0">
                <a:cs typeface="Biome Light" panose="020B0303030204020804" pitchFamily="34" charset="0"/>
              </a:rPr>
              <a:t>Do not rush, it shows.</a:t>
            </a:r>
          </a:p>
          <a:p>
            <a:pPr marL="0" indent="0">
              <a:buNone/>
            </a:pPr>
            <a:r>
              <a:rPr lang="en-US" sz="2000" dirty="0">
                <a:cs typeface="Biome Light" panose="020B0303030204020804" pitchFamily="34" charset="0"/>
              </a:rPr>
              <a:t>If you mess it up, dress it up.</a:t>
            </a:r>
          </a:p>
          <a:p>
            <a:pPr marL="0" indent="0">
              <a:buNone/>
            </a:pPr>
            <a:r>
              <a:rPr lang="en-US" sz="2000" dirty="0">
                <a:cs typeface="Biome Light" panose="020B0303030204020804" pitchFamily="34" charset="0"/>
              </a:rPr>
              <a:t>Use of a pencil is a great starting point then color after.</a:t>
            </a:r>
          </a:p>
          <a:p>
            <a:pPr marL="0" indent="0">
              <a:buNone/>
            </a:pPr>
            <a:r>
              <a:rPr lang="en-US" sz="2000" dirty="0">
                <a:cs typeface="Biome Light" panose="020B0303030204020804" pitchFamily="34" charset="0"/>
              </a:rPr>
              <a:t>I am providing a brainstorming sheet to use as a rough draft if you want.</a:t>
            </a:r>
          </a:p>
          <a:p>
            <a:pPr marL="0" indent="0">
              <a:buNone/>
            </a:pPr>
            <a:r>
              <a:rPr lang="en-US" sz="2000" dirty="0">
                <a:cs typeface="Biome Light" panose="020B0303030204020804" pitchFamily="34" charset="0"/>
              </a:rPr>
              <a:t>Don’t yuck someone's yum.</a:t>
            </a:r>
          </a:p>
          <a:p>
            <a:pPr marL="0" indent="0">
              <a:buNone/>
            </a:pPr>
            <a:r>
              <a:rPr lang="en-US" sz="2000" dirty="0">
                <a:cs typeface="Biome Light" panose="020B0303030204020804" pitchFamily="34" charset="0"/>
              </a:rPr>
              <a:t>Always do your best.</a:t>
            </a:r>
          </a:p>
        </p:txBody>
      </p:sp>
      <p:sp>
        <p:nvSpPr>
          <p:cNvPr id="5" name="TextBox 4">
            <a:extLst>
              <a:ext uri="{FF2B5EF4-FFF2-40B4-BE49-F238E27FC236}">
                <a16:creationId xmlns:a16="http://schemas.microsoft.com/office/drawing/2014/main" id="{941D6F8D-EE1F-7BB8-FC1B-A226537E1D51}"/>
              </a:ext>
            </a:extLst>
          </p:cNvPr>
          <p:cNvSpPr txBox="1"/>
          <p:nvPr/>
        </p:nvSpPr>
        <p:spPr>
          <a:xfrm>
            <a:off x="6428509" y="379333"/>
            <a:ext cx="4765963" cy="1569660"/>
          </a:xfrm>
          <a:prstGeom prst="rect">
            <a:avLst/>
          </a:prstGeom>
          <a:noFill/>
        </p:spPr>
        <p:txBody>
          <a:bodyPr wrap="square" rtlCol="0">
            <a:spAutoFit/>
          </a:bodyPr>
          <a:lstStyle/>
          <a:p>
            <a:r>
              <a:rPr lang="en-US" sz="4800" dirty="0"/>
              <a:t>Art tips and reminders</a:t>
            </a:r>
          </a:p>
        </p:txBody>
      </p:sp>
      <p:sp>
        <p:nvSpPr>
          <p:cNvPr id="6" name="TextBox 5">
            <a:extLst>
              <a:ext uri="{FF2B5EF4-FFF2-40B4-BE49-F238E27FC236}">
                <a16:creationId xmlns:a16="http://schemas.microsoft.com/office/drawing/2014/main" id="{2717DD7D-C373-E6E5-A4E7-AA1060A6727A}"/>
              </a:ext>
            </a:extLst>
          </p:cNvPr>
          <p:cNvSpPr txBox="1"/>
          <p:nvPr/>
        </p:nvSpPr>
        <p:spPr>
          <a:xfrm>
            <a:off x="665018" y="1981200"/>
            <a:ext cx="4599709" cy="3785652"/>
          </a:xfrm>
          <a:prstGeom prst="rect">
            <a:avLst/>
          </a:prstGeom>
          <a:noFill/>
        </p:spPr>
        <p:txBody>
          <a:bodyPr wrap="square" rtlCol="0">
            <a:spAutoFit/>
          </a:bodyPr>
          <a:lstStyle/>
          <a:p>
            <a:r>
              <a:rPr lang="en-US" sz="2000" dirty="0">
                <a:solidFill>
                  <a:srgbClr val="71777D"/>
                </a:solidFill>
                <a:latin typeface="Biome Light" panose="020B0303030204020804" pitchFamily="34" charset="0"/>
                <a:cs typeface="Biome Light" panose="020B0303030204020804" pitchFamily="34" charset="0"/>
              </a:rPr>
              <a:t>A</a:t>
            </a:r>
            <a:r>
              <a:rPr lang="en-US" sz="2000" b="0" i="0" dirty="0">
                <a:effectLst/>
                <a:latin typeface="Biome Light" panose="020B0303030204020804" pitchFamily="34" charset="0"/>
                <a:cs typeface="Biome Light" panose="020B0303030204020804" pitchFamily="34" charset="0"/>
              </a:rPr>
              <a:t>n onomatopoeia is a word that sounds like what it refers to or describes.</a:t>
            </a:r>
          </a:p>
          <a:p>
            <a:endParaRPr lang="en-US" sz="2000" dirty="0">
              <a:latin typeface="Biome Light" panose="020B0303030204020804" pitchFamily="34" charset="0"/>
              <a:cs typeface="Biome Light" panose="020B0303030204020804" pitchFamily="34" charset="0"/>
            </a:endParaRPr>
          </a:p>
          <a:p>
            <a:r>
              <a:rPr lang="en-US" sz="2000" dirty="0">
                <a:latin typeface="Biome Light" panose="020B0303030204020804" pitchFamily="34" charset="0"/>
                <a:cs typeface="Biome Light" panose="020B0303030204020804" pitchFamily="34" charset="0"/>
              </a:rPr>
              <a:t>Include at least on in  your comic.</a:t>
            </a:r>
          </a:p>
          <a:p>
            <a:endParaRPr lang="en-US" sz="2000" dirty="0">
              <a:latin typeface="Biome Light" panose="020B0303030204020804" pitchFamily="34" charset="0"/>
              <a:cs typeface="Biome Light" panose="020B0303030204020804" pitchFamily="34" charset="0"/>
            </a:endParaRPr>
          </a:p>
          <a:p>
            <a:r>
              <a:rPr lang="en-US" sz="2000" dirty="0">
                <a:latin typeface="Biome Light" panose="020B0303030204020804" pitchFamily="34" charset="0"/>
                <a:cs typeface="Biome Light" panose="020B0303030204020804" pitchFamily="34" charset="0"/>
              </a:rPr>
              <a:t>Examples: </a:t>
            </a:r>
          </a:p>
          <a:p>
            <a:pPr lvl="1"/>
            <a:r>
              <a:rPr lang="en-US" sz="2000" dirty="0">
                <a:latin typeface="Biome Light" panose="020B0303030204020804" pitchFamily="34" charset="0"/>
                <a:cs typeface="Biome Light" panose="020B0303030204020804" pitchFamily="34" charset="0"/>
              </a:rPr>
              <a:t>-boom</a:t>
            </a:r>
          </a:p>
          <a:p>
            <a:pPr lvl="1"/>
            <a:r>
              <a:rPr lang="en-US" sz="2000" dirty="0">
                <a:latin typeface="Biome Light" panose="020B0303030204020804" pitchFamily="34" charset="0"/>
                <a:cs typeface="Biome Light" panose="020B0303030204020804" pitchFamily="34" charset="0"/>
              </a:rPr>
              <a:t>-smash</a:t>
            </a:r>
          </a:p>
          <a:p>
            <a:pPr lvl="1"/>
            <a:r>
              <a:rPr lang="en-US" sz="2000" dirty="0">
                <a:latin typeface="Biome Light" panose="020B0303030204020804" pitchFamily="34" charset="0"/>
                <a:cs typeface="Biome Light" panose="020B0303030204020804" pitchFamily="34" charset="0"/>
              </a:rPr>
              <a:t>-</a:t>
            </a:r>
            <a:r>
              <a:rPr lang="en-US" sz="2000" dirty="0" err="1">
                <a:latin typeface="Biome Light" panose="020B0303030204020804" pitchFamily="34" charset="0"/>
                <a:cs typeface="Biome Light" panose="020B0303030204020804" pitchFamily="34" charset="0"/>
              </a:rPr>
              <a:t>haha</a:t>
            </a:r>
            <a:endParaRPr lang="en-US" sz="2000" dirty="0">
              <a:latin typeface="Biome Light" panose="020B0303030204020804" pitchFamily="34" charset="0"/>
              <a:cs typeface="Biome Light" panose="020B0303030204020804" pitchFamily="34" charset="0"/>
            </a:endParaRPr>
          </a:p>
          <a:p>
            <a:pPr lvl="1"/>
            <a:r>
              <a:rPr lang="en-US" sz="2000" dirty="0">
                <a:latin typeface="Biome Light" panose="020B0303030204020804" pitchFamily="34" charset="0"/>
                <a:cs typeface="Biome Light" panose="020B0303030204020804" pitchFamily="34" charset="0"/>
              </a:rPr>
              <a:t>-bang</a:t>
            </a:r>
          </a:p>
          <a:p>
            <a:pPr lvl="1"/>
            <a:r>
              <a:rPr lang="en-US" sz="2000" dirty="0">
                <a:latin typeface="Biome Light" panose="020B0303030204020804" pitchFamily="34" charset="0"/>
                <a:cs typeface="Biome Light" panose="020B0303030204020804" pitchFamily="34" charset="0"/>
              </a:rPr>
              <a:t>-crash</a:t>
            </a:r>
          </a:p>
        </p:txBody>
      </p:sp>
      <p:sp>
        <p:nvSpPr>
          <p:cNvPr id="2" name="TextBox 1">
            <a:extLst>
              <a:ext uri="{FF2B5EF4-FFF2-40B4-BE49-F238E27FC236}">
                <a16:creationId xmlns:a16="http://schemas.microsoft.com/office/drawing/2014/main" id="{76E393EC-71FE-21D5-708C-78E72D6EA9FD}"/>
              </a:ext>
            </a:extLst>
          </p:cNvPr>
          <p:cNvSpPr txBox="1"/>
          <p:nvPr/>
        </p:nvSpPr>
        <p:spPr>
          <a:xfrm>
            <a:off x="11651672" y="6488668"/>
            <a:ext cx="665018" cy="369332"/>
          </a:xfrm>
          <a:prstGeom prst="rect">
            <a:avLst/>
          </a:prstGeom>
          <a:noFill/>
        </p:spPr>
        <p:txBody>
          <a:bodyPr wrap="square" rtlCol="0">
            <a:spAutoFit/>
          </a:bodyPr>
          <a:lstStyle/>
          <a:p>
            <a:r>
              <a:rPr lang="en-US" dirty="0"/>
              <a:t>21</a:t>
            </a:r>
          </a:p>
        </p:txBody>
      </p:sp>
    </p:spTree>
    <p:extLst>
      <p:ext uri="{BB962C8B-B14F-4D97-AF65-F5344CB8AC3E}">
        <p14:creationId xmlns:p14="http://schemas.microsoft.com/office/powerpoint/2010/main" val="976173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0A931-F348-4A41-A5F4-69657F3CA0F6}"/>
              </a:ext>
            </a:extLst>
          </p:cNvPr>
          <p:cNvSpPr>
            <a:spLocks noGrp="1"/>
          </p:cNvSpPr>
          <p:nvPr>
            <p:ph type="title"/>
          </p:nvPr>
        </p:nvSpPr>
        <p:spPr>
          <a:xfrm>
            <a:off x="895529" y="539225"/>
            <a:ext cx="10409779" cy="1428120"/>
          </a:xfrm>
        </p:spPr>
        <p:txBody>
          <a:bodyPr/>
          <a:lstStyle/>
          <a:p>
            <a:r>
              <a:rPr lang="en-US" dirty="0"/>
              <a:t>The project</a:t>
            </a:r>
          </a:p>
        </p:txBody>
      </p:sp>
      <p:sp>
        <p:nvSpPr>
          <p:cNvPr id="25" name="Content Placeholder 24">
            <a:extLst>
              <a:ext uri="{FF2B5EF4-FFF2-40B4-BE49-F238E27FC236}">
                <a16:creationId xmlns:a16="http://schemas.microsoft.com/office/drawing/2014/main" id="{EEC41F11-47BD-44B1-BF22-D3C7965626ED}"/>
              </a:ext>
            </a:extLst>
          </p:cNvPr>
          <p:cNvSpPr>
            <a:spLocks noGrp="1"/>
          </p:cNvSpPr>
          <p:nvPr>
            <p:ph idx="4294967295"/>
          </p:nvPr>
        </p:nvSpPr>
        <p:spPr>
          <a:xfrm>
            <a:off x="886691" y="1941164"/>
            <a:ext cx="5084617" cy="4377611"/>
          </a:xfrm>
        </p:spPr>
        <p:txBody>
          <a:bodyPr>
            <a:normAutofit/>
          </a:bodyPr>
          <a:lstStyle/>
          <a:p>
            <a:r>
              <a:rPr lang="en-US" dirty="0"/>
              <a:t>Review of onomatopoeia</a:t>
            </a:r>
          </a:p>
          <a:p>
            <a:r>
              <a:rPr lang="en-US" dirty="0"/>
              <a:t>Together we will make the format, I will lead on the board, and you will follow along. </a:t>
            </a:r>
          </a:p>
        </p:txBody>
      </p:sp>
      <p:sp>
        <p:nvSpPr>
          <p:cNvPr id="26" name="Content Placeholder 25">
            <a:extLst>
              <a:ext uri="{FF2B5EF4-FFF2-40B4-BE49-F238E27FC236}">
                <a16:creationId xmlns:a16="http://schemas.microsoft.com/office/drawing/2014/main" id="{34CC2084-FCB9-4F4B-8B47-44B2A81D5235}"/>
              </a:ext>
            </a:extLst>
          </p:cNvPr>
          <p:cNvSpPr>
            <a:spLocks noGrp="1"/>
          </p:cNvSpPr>
          <p:nvPr>
            <p:ph idx="4294967295"/>
          </p:nvPr>
        </p:nvSpPr>
        <p:spPr>
          <a:xfrm>
            <a:off x="6636327" y="167783"/>
            <a:ext cx="5084617" cy="6468544"/>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Biome Light" panose="020B0303030204020804" pitchFamily="34" charset="0"/>
              </a:rPr>
              <a:t>You will  now work independently to create a comic book. Please keep in mind that you should incorporate the elements of a character, a setting, a story and an onomatopoeia.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Biome Light" panose="020B0303030204020804" pitchFamily="34" charset="0"/>
              </a:rPr>
              <a:t>You will be graded on use of these elements, effort and creativity.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Biome Light" panose="020B0303030204020804" pitchFamily="34" charset="0"/>
              </a:rPr>
              <a:t>I will pass out the materials and set the timer.</a:t>
            </a:r>
          </a:p>
        </p:txBody>
      </p:sp>
      <p:sp>
        <p:nvSpPr>
          <p:cNvPr id="3" name="TextBox 2">
            <a:extLst>
              <a:ext uri="{FF2B5EF4-FFF2-40B4-BE49-F238E27FC236}">
                <a16:creationId xmlns:a16="http://schemas.microsoft.com/office/drawing/2014/main" id="{14607507-B572-F09F-7A89-BF3FCB056A4D}"/>
              </a:ext>
            </a:extLst>
          </p:cNvPr>
          <p:cNvSpPr txBox="1"/>
          <p:nvPr/>
        </p:nvSpPr>
        <p:spPr>
          <a:xfrm>
            <a:off x="11665527" y="6451661"/>
            <a:ext cx="526473" cy="369332"/>
          </a:xfrm>
          <a:prstGeom prst="rect">
            <a:avLst/>
          </a:prstGeom>
          <a:noFill/>
        </p:spPr>
        <p:txBody>
          <a:bodyPr wrap="square" rtlCol="0">
            <a:spAutoFit/>
          </a:bodyPr>
          <a:lstStyle/>
          <a:p>
            <a:r>
              <a:rPr lang="en-US" dirty="0"/>
              <a:t>22</a:t>
            </a:r>
          </a:p>
        </p:txBody>
      </p:sp>
    </p:spTree>
    <p:extLst>
      <p:ext uri="{BB962C8B-B14F-4D97-AF65-F5344CB8AC3E}">
        <p14:creationId xmlns:p14="http://schemas.microsoft.com/office/powerpoint/2010/main" val="135797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circle(in)">
                                      <p:cBhvr>
                                        <p:cTn id="12" dur="2000"/>
                                        <p:tgtEl>
                                          <p:spTgt spid="2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5">
                                            <p:txEl>
                                              <p:pRg st="1" end="1"/>
                                            </p:txEl>
                                          </p:spTgt>
                                        </p:tgtEl>
                                        <p:attrNameLst>
                                          <p:attrName>style.visibility</p:attrName>
                                        </p:attrNameLst>
                                      </p:cBhvr>
                                      <p:to>
                                        <p:strVal val="visible"/>
                                      </p:to>
                                    </p:set>
                                    <p:animEffect transition="in" filter="circle(in)">
                                      <p:cBhvr>
                                        <p:cTn id="17" dur="2000"/>
                                        <p:tgtEl>
                                          <p:spTgt spid="2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circle(in)">
                                      <p:cBhvr>
                                        <p:cTn id="22" dur="2000"/>
                                        <p:tgtEl>
                                          <p:spTgt spid="2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6">
                                            <p:txEl>
                                              <p:pRg st="2" end="2"/>
                                            </p:txEl>
                                          </p:spTgt>
                                        </p:tgtEl>
                                        <p:attrNameLst>
                                          <p:attrName>style.visibility</p:attrName>
                                        </p:attrNameLst>
                                      </p:cBhvr>
                                      <p:to>
                                        <p:strVal val="visible"/>
                                      </p:to>
                                    </p:set>
                                    <p:animEffect transition="in" filter="circle(in)">
                                      <p:cBhvr>
                                        <p:cTn id="27" dur="2000"/>
                                        <p:tgtEl>
                                          <p:spTgt spid="2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6">
                                            <p:txEl>
                                              <p:pRg st="4" end="4"/>
                                            </p:txEl>
                                          </p:spTgt>
                                        </p:tgtEl>
                                        <p:attrNameLst>
                                          <p:attrName>style.visibility</p:attrName>
                                        </p:attrNameLst>
                                      </p:cBhvr>
                                      <p:to>
                                        <p:strVal val="visible"/>
                                      </p:to>
                                    </p:set>
                                    <p:animEffect transition="in" filter="circle(in)">
                                      <p:cBhvr>
                                        <p:cTn id="32" dur="2000"/>
                                        <p:tgtEl>
                                          <p:spTgt spid="2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build="p"/>
      <p:bldP spid="2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3A48F-6C9B-4B6F-9063-4E2B2F6CF465}"/>
              </a:ext>
            </a:extLst>
          </p:cNvPr>
          <p:cNvSpPr>
            <a:spLocks noGrp="1"/>
          </p:cNvSpPr>
          <p:nvPr>
            <p:ph type="title"/>
          </p:nvPr>
        </p:nvSpPr>
        <p:spPr/>
        <p:txBody>
          <a:bodyPr/>
          <a:lstStyle/>
          <a:p>
            <a:r>
              <a:rPr lang="en-US" dirty="0"/>
              <a:t>Next steps</a:t>
            </a:r>
          </a:p>
        </p:txBody>
      </p:sp>
      <p:graphicFrame>
        <p:nvGraphicFramePr>
          <p:cNvPr id="23" name="Table 23">
            <a:extLst>
              <a:ext uri="{FF2B5EF4-FFF2-40B4-BE49-F238E27FC236}">
                <a16:creationId xmlns:a16="http://schemas.microsoft.com/office/drawing/2014/main" id="{A4779ED5-F550-4DD0-A629-AFB3A45D79DA}"/>
              </a:ext>
            </a:extLst>
          </p:cNvPr>
          <p:cNvGraphicFramePr>
            <a:graphicFrameLocks noGrp="1"/>
          </p:cNvGraphicFramePr>
          <p:nvPr>
            <p:extLst>
              <p:ext uri="{D42A27DB-BD31-4B8C-83A1-F6EECF244321}">
                <p14:modId xmlns:p14="http://schemas.microsoft.com/office/powerpoint/2010/main" val="813510897"/>
              </p:ext>
            </p:extLst>
          </p:nvPr>
        </p:nvGraphicFramePr>
        <p:xfrm>
          <a:off x="1028700" y="2244436"/>
          <a:ext cx="5067300" cy="4378035"/>
        </p:xfrm>
        <a:graphic>
          <a:graphicData uri="http://schemas.openxmlformats.org/drawingml/2006/table">
            <a:tbl>
              <a:tblPr firstRow="1" bandRow="1">
                <a:tableStyleId>{5C22544A-7EE6-4342-B048-85BDC9FD1C3A}</a:tableStyleId>
              </a:tblPr>
              <a:tblGrid>
                <a:gridCol w="5067300">
                  <a:extLst>
                    <a:ext uri="{9D8B030D-6E8A-4147-A177-3AD203B41FA5}">
                      <a16:colId xmlns:a16="http://schemas.microsoft.com/office/drawing/2014/main" val="1309975012"/>
                    </a:ext>
                  </a:extLst>
                </a:gridCol>
              </a:tblGrid>
              <a:tr h="1193271">
                <a:tc>
                  <a:txBody>
                    <a:body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latin typeface="+mn-lt"/>
                          <a:ea typeface="+mn-ea"/>
                          <a:cs typeface="Biome Light" panose="020B0303030204020804" pitchFamily="34" charset="0"/>
                        </a:rPr>
                        <a:t>Switch paper with a partner and fill out the feedback sheet.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chemeClr val="bg1"/>
                        </a:solidFill>
                        <a:effectLst/>
                        <a:uLnTx/>
                        <a:uFillTx/>
                        <a:latin typeface="+mn-lt"/>
                        <a:ea typeface="+mn-ea"/>
                        <a:cs typeface="Biome Light" panose="020B03030302040208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9315998"/>
                  </a:ext>
                </a:extLst>
              </a:tr>
              <a:tr h="1311494">
                <a:tc>
                  <a:txBody>
                    <a:body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latin typeface="+mn-lt"/>
                          <a:ea typeface="+mn-ea"/>
                          <a:cs typeface="Biome Light" panose="020B0303030204020804" pitchFamily="34" charset="0"/>
                        </a:rPr>
                        <a:t>Then you will return the feedback sheet to the author.</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chemeClr val="bg1"/>
                        </a:solidFill>
                        <a:effectLst/>
                        <a:uLnTx/>
                        <a:uFillTx/>
                        <a:latin typeface="+mn-lt"/>
                        <a:ea typeface="+mn-ea"/>
                        <a:cs typeface="Biome Light" panose="020B03030302040208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31012071"/>
                  </a:ext>
                </a:extLst>
              </a:tr>
              <a:tr h="1531365">
                <a:tc>
                  <a:txBody>
                    <a:body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latin typeface="+mn-lt"/>
                          <a:ea typeface="+mn-ea"/>
                          <a:cs typeface="Biome Light" panose="020B0303030204020804" pitchFamily="34" charset="0"/>
                        </a:rPr>
                        <a:t>Once you receive your feedback sheet, please staple them together and turn them 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71895934"/>
                  </a:ext>
                </a:extLst>
              </a:tr>
            </a:tbl>
          </a:graphicData>
        </a:graphic>
      </p:graphicFrame>
      <p:sp>
        <p:nvSpPr>
          <p:cNvPr id="3" name="TextBox 2">
            <a:extLst>
              <a:ext uri="{FF2B5EF4-FFF2-40B4-BE49-F238E27FC236}">
                <a16:creationId xmlns:a16="http://schemas.microsoft.com/office/drawing/2014/main" id="{AC1E29D7-A5FD-A380-CD9A-9895207BF329}"/>
              </a:ext>
            </a:extLst>
          </p:cNvPr>
          <p:cNvSpPr txBox="1"/>
          <p:nvPr/>
        </p:nvSpPr>
        <p:spPr>
          <a:xfrm>
            <a:off x="6979227" y="2569118"/>
            <a:ext cx="4184073" cy="1938992"/>
          </a:xfrm>
          <a:prstGeom prst="rect">
            <a:avLst/>
          </a:prstGeom>
          <a:noFill/>
        </p:spPr>
        <p:txBody>
          <a:bodyPr wrap="square" rtlCol="0">
            <a:spAutoFit/>
          </a:bodyPr>
          <a:lstStyle/>
          <a:p>
            <a:r>
              <a:rPr lang="en-US" sz="2400" dirty="0">
                <a:solidFill>
                  <a:schemeClr val="bg1"/>
                </a:solidFill>
              </a:rPr>
              <a:t>The rubric has been posted on the board for reference if you want to know how you will be graded.</a:t>
            </a:r>
          </a:p>
        </p:txBody>
      </p:sp>
      <p:sp>
        <p:nvSpPr>
          <p:cNvPr id="4" name="TextBox 3">
            <a:extLst>
              <a:ext uri="{FF2B5EF4-FFF2-40B4-BE49-F238E27FC236}">
                <a16:creationId xmlns:a16="http://schemas.microsoft.com/office/drawing/2014/main" id="{AC27BD04-4425-E551-59C2-ACACEF230773}"/>
              </a:ext>
            </a:extLst>
          </p:cNvPr>
          <p:cNvSpPr txBox="1"/>
          <p:nvPr/>
        </p:nvSpPr>
        <p:spPr>
          <a:xfrm>
            <a:off x="11615900" y="6488668"/>
            <a:ext cx="576100" cy="369332"/>
          </a:xfrm>
          <a:prstGeom prst="rect">
            <a:avLst/>
          </a:prstGeom>
          <a:noFill/>
        </p:spPr>
        <p:txBody>
          <a:bodyPr wrap="square" rtlCol="0">
            <a:spAutoFit/>
          </a:bodyPr>
          <a:lstStyle/>
          <a:p>
            <a:r>
              <a:rPr lang="en-US" dirty="0">
                <a:solidFill>
                  <a:schemeClr val="bg1"/>
                </a:solidFill>
              </a:rPr>
              <a:t>23</a:t>
            </a:r>
          </a:p>
        </p:txBody>
      </p:sp>
    </p:spTree>
    <p:extLst>
      <p:ext uri="{BB962C8B-B14F-4D97-AF65-F5344CB8AC3E}">
        <p14:creationId xmlns:p14="http://schemas.microsoft.com/office/powerpoint/2010/main" val="10353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19BF1C0-EE32-4EEE-9539-CE8473AA2F38}"/>
              </a:ext>
            </a:extLst>
          </p:cNvPr>
          <p:cNvSpPr>
            <a:spLocks noGrp="1"/>
          </p:cNvSpPr>
          <p:nvPr>
            <p:ph type="title"/>
          </p:nvPr>
        </p:nvSpPr>
        <p:spPr>
          <a:xfrm>
            <a:off x="895533" y="539225"/>
            <a:ext cx="10548322" cy="1774484"/>
          </a:xfrm>
        </p:spPr>
        <p:txBody>
          <a:bodyPr>
            <a:normAutofit fontScale="90000"/>
          </a:bodyPr>
          <a:lstStyle/>
          <a:p>
            <a:r>
              <a:rPr lang="en-US" dirty="0"/>
              <a:t>Final Step: Enhancing transfer </a:t>
            </a:r>
          </a:p>
        </p:txBody>
      </p:sp>
      <p:sp>
        <p:nvSpPr>
          <p:cNvPr id="3" name="Content Placeholder 2">
            <a:extLst>
              <a:ext uri="{FF2B5EF4-FFF2-40B4-BE49-F238E27FC236}">
                <a16:creationId xmlns:a16="http://schemas.microsoft.com/office/drawing/2014/main" id="{B34BD264-B274-4D4C-8E2B-C6F7606B254F}"/>
              </a:ext>
            </a:extLst>
          </p:cNvPr>
          <p:cNvSpPr>
            <a:spLocks noGrp="1"/>
          </p:cNvSpPr>
          <p:nvPr>
            <p:ph idx="4294967295"/>
          </p:nvPr>
        </p:nvSpPr>
        <p:spPr>
          <a:xfrm>
            <a:off x="6191250" y="1981200"/>
            <a:ext cx="4972050" cy="4473575"/>
          </a:xfrm>
        </p:spPr>
        <p:txBody>
          <a:bodyPr>
            <a:normAutofit/>
          </a:bodyPr>
          <a:lstStyle/>
          <a:p>
            <a:pPr marL="0" indent="0">
              <a:buNone/>
            </a:pPr>
            <a:r>
              <a:rPr lang="en-US" sz="2000" dirty="0">
                <a:solidFill>
                  <a:schemeClr val="accent2">
                    <a:lumMod val="50000"/>
                  </a:schemeClr>
                </a:solidFill>
                <a:cs typeface="Biome Light" panose="020B0303030204020804" pitchFamily="34" charset="0"/>
              </a:rPr>
              <a:t>In the real world, this class has a blog. All art projects, including this lesson on comic books, get scanned and uploaded to the blog so students can refer to their work, see what their peers have done, and this also allows family and friends to acknowledge what great work is being done in class. </a:t>
            </a:r>
          </a:p>
          <a:p>
            <a:endParaRPr lang="en-US" sz="1600" dirty="0">
              <a:solidFill>
                <a:schemeClr val="tx2">
                  <a:lumMod val="50000"/>
                </a:schemeClr>
              </a:solidFill>
              <a:cs typeface="Biome Light" panose="020B0303030204020804" pitchFamily="34" charset="0"/>
            </a:endParaRPr>
          </a:p>
        </p:txBody>
      </p:sp>
      <p:pic>
        <p:nvPicPr>
          <p:cNvPr id="5" name="Picture Placeholder 4" descr="A group of comic books&#10;&#10;Description automatically generated">
            <a:extLst>
              <a:ext uri="{FF2B5EF4-FFF2-40B4-BE49-F238E27FC236}">
                <a16:creationId xmlns:a16="http://schemas.microsoft.com/office/drawing/2014/main" id="{41EDBA9C-85C7-FB3F-9462-D12FC3DC091C}"/>
              </a:ext>
            </a:extLst>
          </p:cNvPr>
          <p:cNvPicPr>
            <a:picLocks noGrp="1" noChangeAspect="1"/>
          </p:cNvPicPr>
          <p:nvPr>
            <p:ph type="pic" sz="quarter" idx="10"/>
          </p:nvPr>
        </p:nvPicPr>
        <p:blipFill>
          <a:blip r:embed="rId2"/>
          <a:srcRect t="21845" b="21845"/>
          <a:stretch>
            <a:fillRect/>
          </a:stretch>
        </p:blipFill>
        <p:spPr>
          <a:xfrm>
            <a:off x="1028700" y="2560638"/>
            <a:ext cx="3924300" cy="3314700"/>
          </a:xfrm>
        </p:spPr>
      </p:pic>
      <p:sp>
        <p:nvSpPr>
          <p:cNvPr id="2" name="TextBox 1">
            <a:extLst>
              <a:ext uri="{FF2B5EF4-FFF2-40B4-BE49-F238E27FC236}">
                <a16:creationId xmlns:a16="http://schemas.microsoft.com/office/drawing/2014/main" id="{E88346B4-8F74-148B-7AA5-BD22DE238346}"/>
              </a:ext>
            </a:extLst>
          </p:cNvPr>
          <p:cNvSpPr txBox="1"/>
          <p:nvPr/>
        </p:nvSpPr>
        <p:spPr>
          <a:xfrm>
            <a:off x="11610109" y="6470073"/>
            <a:ext cx="581891" cy="369332"/>
          </a:xfrm>
          <a:prstGeom prst="rect">
            <a:avLst/>
          </a:prstGeom>
          <a:noFill/>
        </p:spPr>
        <p:txBody>
          <a:bodyPr wrap="square" rtlCol="0">
            <a:spAutoFit/>
          </a:bodyPr>
          <a:lstStyle/>
          <a:p>
            <a:r>
              <a:rPr lang="en-US" dirty="0"/>
              <a:t>24</a:t>
            </a:r>
          </a:p>
        </p:txBody>
      </p:sp>
    </p:spTree>
    <p:extLst>
      <p:ext uri="{BB962C8B-B14F-4D97-AF65-F5344CB8AC3E}">
        <p14:creationId xmlns:p14="http://schemas.microsoft.com/office/powerpoint/2010/main" val="1968568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0A931-F348-4A41-A5F4-69657F3CA0F6}"/>
              </a:ext>
            </a:extLst>
          </p:cNvPr>
          <p:cNvSpPr>
            <a:spLocks noGrp="1"/>
          </p:cNvSpPr>
          <p:nvPr>
            <p:ph type="title"/>
          </p:nvPr>
        </p:nvSpPr>
        <p:spPr>
          <a:xfrm>
            <a:off x="1336628" y="484911"/>
            <a:ext cx="4511901" cy="1482436"/>
          </a:xfrm>
        </p:spPr>
        <p:txBody>
          <a:bodyPr/>
          <a:lstStyle/>
          <a:p>
            <a:r>
              <a:rPr lang="en-US" dirty="0"/>
              <a:t>Closing</a:t>
            </a:r>
          </a:p>
        </p:txBody>
      </p:sp>
      <p:sp>
        <p:nvSpPr>
          <p:cNvPr id="3" name="Content Placeholder 2">
            <a:extLst>
              <a:ext uri="{FF2B5EF4-FFF2-40B4-BE49-F238E27FC236}">
                <a16:creationId xmlns:a16="http://schemas.microsoft.com/office/drawing/2014/main" id="{B34BD264-B274-4D4C-8E2B-C6F7606B254F}"/>
              </a:ext>
            </a:extLst>
          </p:cNvPr>
          <p:cNvSpPr>
            <a:spLocks noGrp="1"/>
          </p:cNvSpPr>
          <p:nvPr>
            <p:ph idx="4294967295"/>
          </p:nvPr>
        </p:nvSpPr>
        <p:spPr>
          <a:xfrm>
            <a:off x="1028700" y="3556002"/>
            <a:ext cx="3108960" cy="2286000"/>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ea typeface="+mn-ea"/>
              <a:cs typeface="Biome Light" panose="020B0303030204020804" pitchFamily="34" charset="0"/>
            </a:endParaRPr>
          </a:p>
          <a:p>
            <a:endParaRPr lang="en-US" sz="1600" dirty="0">
              <a:solidFill>
                <a:schemeClr val="tx2">
                  <a:lumMod val="50000"/>
                </a:schemeClr>
              </a:solidFill>
              <a:cs typeface="Biome Light" panose="020B0303030204020804" pitchFamily="34" charset="0"/>
            </a:endParaRPr>
          </a:p>
        </p:txBody>
      </p:sp>
      <p:sp>
        <p:nvSpPr>
          <p:cNvPr id="25" name="Content Placeholder 24">
            <a:extLst>
              <a:ext uri="{FF2B5EF4-FFF2-40B4-BE49-F238E27FC236}">
                <a16:creationId xmlns:a16="http://schemas.microsoft.com/office/drawing/2014/main" id="{EEC41F11-47BD-44B1-BF22-D3C7965626ED}"/>
              </a:ext>
            </a:extLst>
          </p:cNvPr>
          <p:cNvSpPr>
            <a:spLocks noGrp="1"/>
          </p:cNvSpPr>
          <p:nvPr>
            <p:ph idx="4294967295"/>
          </p:nvPr>
        </p:nvSpPr>
        <p:spPr>
          <a:xfrm>
            <a:off x="454429" y="1717965"/>
            <a:ext cx="6223462" cy="4655124"/>
          </a:xfrm>
        </p:spPr>
        <p:txBody>
          <a:bodyPr>
            <a:normAutofit/>
          </a:bodyPr>
          <a:lstStyle/>
          <a:p>
            <a:pPr marL="0" indent="0">
              <a:lnSpc>
                <a:spcPct val="150000"/>
              </a:lnSpc>
              <a:buNone/>
            </a:pPr>
            <a:r>
              <a:rPr lang="en-US" dirty="0">
                <a:latin typeface="Biome Light" panose="020B0303030204020804" pitchFamily="34" charset="0"/>
                <a:cs typeface="Biome Light" panose="020B0303030204020804" pitchFamily="34" charset="0"/>
              </a:rPr>
              <a:t>I chose to present in a way that clearly demonstrated the nine steps in Gagne’s theory and that fit within the limitations of this classroom dynamic. </a:t>
            </a:r>
          </a:p>
          <a:p>
            <a:pPr marL="0" indent="0">
              <a:buNone/>
            </a:pPr>
            <a:endParaRPr lang="en-US" dirty="0"/>
          </a:p>
        </p:txBody>
      </p:sp>
      <p:pic>
        <p:nvPicPr>
          <p:cNvPr id="4" name="Picture Placeholder 8" descr="A person with books on their head&#10;&#10;Description automatically generated">
            <a:extLst>
              <a:ext uri="{FF2B5EF4-FFF2-40B4-BE49-F238E27FC236}">
                <a16:creationId xmlns:a16="http://schemas.microsoft.com/office/drawing/2014/main" id="{EB347907-A418-8D2B-996B-7CE12E423653}"/>
              </a:ext>
            </a:extLst>
          </p:cNvPr>
          <p:cNvPicPr>
            <a:picLocks noGrp="1" noChangeAspect="1"/>
          </p:cNvPicPr>
          <p:nvPr>
            <p:ph type="pic" sz="quarter" idx="10"/>
          </p:nvPr>
        </p:nvPicPr>
        <p:blipFill>
          <a:blip r:embed="rId2"/>
          <a:srcRect t="9722" b="9722"/>
          <a:stretch>
            <a:fillRect/>
          </a:stretch>
        </p:blipFill>
        <p:spPr>
          <a:xfrm>
            <a:off x="6784571" y="298883"/>
            <a:ext cx="4953000" cy="2849562"/>
          </a:xfrm>
        </p:spPr>
      </p:pic>
      <p:sp>
        <p:nvSpPr>
          <p:cNvPr id="5" name="TextBox 4">
            <a:extLst>
              <a:ext uri="{FF2B5EF4-FFF2-40B4-BE49-F238E27FC236}">
                <a16:creationId xmlns:a16="http://schemas.microsoft.com/office/drawing/2014/main" id="{F27783F4-C5CA-ACC3-B73F-A16CCBF51DAB}"/>
              </a:ext>
            </a:extLst>
          </p:cNvPr>
          <p:cNvSpPr txBox="1"/>
          <p:nvPr/>
        </p:nvSpPr>
        <p:spPr>
          <a:xfrm>
            <a:off x="7176655" y="3556002"/>
            <a:ext cx="4170218" cy="3077766"/>
          </a:xfrm>
          <a:prstGeom prst="rect">
            <a:avLst/>
          </a:prstGeom>
          <a:noFill/>
        </p:spPr>
        <p:txBody>
          <a:bodyPr wrap="square" rtlCol="0">
            <a:spAutoFit/>
          </a:bodyPr>
          <a:lstStyle/>
          <a:p>
            <a:r>
              <a:rPr lang="en-US" sz="2800" dirty="0"/>
              <a:t>Thank you for coming to </a:t>
            </a:r>
            <a:r>
              <a:rPr lang="en-US" sz="2800"/>
              <a:t>my presentation.</a:t>
            </a:r>
            <a:endParaRPr lang="en-US" sz="2800" dirty="0"/>
          </a:p>
          <a:p>
            <a:endParaRPr lang="en-US" sz="2800" dirty="0"/>
          </a:p>
          <a:p>
            <a:r>
              <a:rPr lang="en-US" sz="2800" dirty="0"/>
              <a:t>Citations:</a:t>
            </a:r>
          </a:p>
          <a:p>
            <a:r>
              <a:rPr lang="en-US" dirty="0"/>
              <a:t>Driscoll, M. (2004). </a:t>
            </a:r>
            <a:r>
              <a:rPr lang="en-US" i="1" dirty="0"/>
              <a:t>Psychology of learning for instruction</a:t>
            </a:r>
            <a:r>
              <a:rPr lang="en-US" dirty="0"/>
              <a:t> (3rd ed., pp. 349-383). Boston, MA: Pearson. </a:t>
            </a:r>
          </a:p>
          <a:p>
            <a:endParaRPr lang="en-US" sz="2800" dirty="0"/>
          </a:p>
        </p:txBody>
      </p:sp>
      <p:sp>
        <p:nvSpPr>
          <p:cNvPr id="6" name="TextBox 5">
            <a:extLst>
              <a:ext uri="{FF2B5EF4-FFF2-40B4-BE49-F238E27FC236}">
                <a16:creationId xmlns:a16="http://schemas.microsoft.com/office/drawing/2014/main" id="{996C4B43-F598-3D11-AF46-8D1E816E425D}"/>
              </a:ext>
            </a:extLst>
          </p:cNvPr>
          <p:cNvSpPr txBox="1"/>
          <p:nvPr/>
        </p:nvSpPr>
        <p:spPr>
          <a:xfrm>
            <a:off x="11637818" y="6497906"/>
            <a:ext cx="678872" cy="369332"/>
          </a:xfrm>
          <a:prstGeom prst="rect">
            <a:avLst/>
          </a:prstGeom>
          <a:noFill/>
        </p:spPr>
        <p:txBody>
          <a:bodyPr wrap="square" rtlCol="0">
            <a:spAutoFit/>
          </a:bodyPr>
          <a:lstStyle/>
          <a:p>
            <a:r>
              <a:rPr lang="en-US" dirty="0"/>
              <a:t>25</a:t>
            </a:r>
          </a:p>
        </p:txBody>
      </p:sp>
    </p:spTree>
    <p:extLst>
      <p:ext uri="{BB962C8B-B14F-4D97-AF65-F5344CB8AC3E}">
        <p14:creationId xmlns:p14="http://schemas.microsoft.com/office/powerpoint/2010/main" val="95699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fade">
                                      <p:cBhvr>
                                        <p:cTn id="12" dur="500"/>
                                        <p:tgtEl>
                                          <p:spTgt spid="2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build="p"/>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914512" y="876299"/>
            <a:ext cx="5680251" cy="1354283"/>
          </a:xfrm>
        </p:spPr>
        <p:txBody>
          <a:bodyPr/>
          <a:lstStyle/>
          <a:p>
            <a:r>
              <a:rPr lang="en-US" dirty="0"/>
              <a:t>Background</a:t>
            </a:r>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11"/>
          </p:nvPr>
        </p:nvSpPr>
        <p:spPr>
          <a:xfrm>
            <a:off x="1561515" y="2097231"/>
            <a:ext cx="9962004" cy="4220441"/>
          </a:xfrm>
        </p:spPr>
        <p:txBody>
          <a:bodyPr/>
          <a:lstStyle/>
          <a:p>
            <a:pPr marL="342900" indent="-342900">
              <a:buFont typeface="Arial" panose="020B0604020202020204" pitchFamily="34" charset="0"/>
              <a:buChar char="•"/>
            </a:pPr>
            <a:r>
              <a:rPr lang="en-US" dirty="0">
                <a:solidFill>
                  <a:schemeClr val="tx1"/>
                </a:solidFill>
              </a:rPr>
              <a:t>There are four components that teachers should use when developing instruction. </a:t>
            </a:r>
          </a:p>
          <a:p>
            <a:pPr marL="1143000" lvl="1" indent="-457200">
              <a:buFont typeface="+mj-lt"/>
              <a:buAutoNum type="arabicPeriod"/>
            </a:pPr>
            <a:r>
              <a:rPr lang="en-US" sz="2000" dirty="0"/>
              <a:t>The learner</a:t>
            </a:r>
          </a:p>
          <a:p>
            <a:pPr marL="1143000" lvl="1" indent="-457200">
              <a:buFont typeface="+mj-lt"/>
              <a:buAutoNum type="arabicPeriod"/>
            </a:pPr>
            <a:r>
              <a:rPr lang="en-US" sz="2000" dirty="0"/>
              <a:t>The learning task</a:t>
            </a:r>
          </a:p>
          <a:p>
            <a:pPr marL="1143000" lvl="1" indent="-457200">
              <a:buFont typeface="+mj-lt"/>
              <a:buAutoNum type="arabicPeriod"/>
            </a:pPr>
            <a:r>
              <a:rPr lang="en-US" sz="2000" dirty="0"/>
              <a:t>The learning environment</a:t>
            </a:r>
          </a:p>
          <a:p>
            <a:pPr marL="1143000" lvl="1" indent="-457200">
              <a:buFont typeface="+mj-lt"/>
              <a:buAutoNum type="arabicPeriod"/>
            </a:pPr>
            <a:r>
              <a:rPr lang="en-US" sz="2000" dirty="0"/>
              <a:t>The frame of reference</a:t>
            </a:r>
          </a:p>
        </p:txBody>
      </p:sp>
      <p:sp>
        <p:nvSpPr>
          <p:cNvPr id="3" name="TextBox 2">
            <a:extLst>
              <a:ext uri="{FF2B5EF4-FFF2-40B4-BE49-F238E27FC236}">
                <a16:creationId xmlns:a16="http://schemas.microsoft.com/office/drawing/2014/main" id="{1D30F387-2274-FC7B-5127-5DEEA11DD294}"/>
              </a:ext>
            </a:extLst>
          </p:cNvPr>
          <p:cNvSpPr txBox="1"/>
          <p:nvPr/>
        </p:nvSpPr>
        <p:spPr>
          <a:xfrm>
            <a:off x="0" y="6581001"/>
            <a:ext cx="2438400" cy="276999"/>
          </a:xfrm>
          <a:prstGeom prst="rect">
            <a:avLst/>
          </a:prstGeom>
          <a:noFill/>
        </p:spPr>
        <p:txBody>
          <a:bodyPr wrap="square" rtlCol="0">
            <a:spAutoFit/>
          </a:bodyPr>
          <a:lstStyle/>
          <a:p>
            <a:r>
              <a:rPr lang="en-US" sz="12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(Driscoll, 2004, p349-383)</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49FF854-35FE-7BB5-886B-424F52C2E52E}"/>
              </a:ext>
            </a:extLst>
          </p:cNvPr>
          <p:cNvSpPr txBox="1"/>
          <p:nvPr/>
        </p:nvSpPr>
        <p:spPr>
          <a:xfrm>
            <a:off x="11797145" y="6483927"/>
            <a:ext cx="789709" cy="374073"/>
          </a:xfrm>
          <a:prstGeom prst="rect">
            <a:avLst/>
          </a:prstGeom>
          <a:noFill/>
        </p:spPr>
        <p:txBody>
          <a:bodyPr wrap="square" rtlCol="0">
            <a:spAutoFit/>
          </a:bodyPr>
          <a:lstStyle/>
          <a:p>
            <a:r>
              <a:rPr lang="en-US" dirty="0"/>
              <a:t>2</a:t>
            </a:r>
          </a:p>
        </p:txBody>
      </p:sp>
    </p:spTree>
    <p:extLst>
      <p:ext uri="{BB962C8B-B14F-4D97-AF65-F5344CB8AC3E}">
        <p14:creationId xmlns:p14="http://schemas.microsoft.com/office/powerpoint/2010/main" val="3508518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914512" y="876299"/>
            <a:ext cx="5680251" cy="1354283"/>
          </a:xfrm>
        </p:spPr>
        <p:txBody>
          <a:bodyPr/>
          <a:lstStyle/>
          <a:p>
            <a:r>
              <a:rPr lang="en-US" dirty="0"/>
              <a:t>Background</a:t>
            </a:r>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11"/>
          </p:nvPr>
        </p:nvSpPr>
        <p:spPr>
          <a:xfrm>
            <a:off x="1688123" y="2097231"/>
            <a:ext cx="9835395" cy="4220441"/>
          </a:xfrm>
        </p:spPr>
        <p:txBody>
          <a:bodyPr>
            <a:normAutofit lnSpcReduction="10000"/>
          </a:bodyPr>
          <a:lstStyle/>
          <a:p>
            <a:pPr marL="342900" indent="-342900">
              <a:buFont typeface="Arial" panose="020B0604020202020204" pitchFamily="34" charset="0"/>
              <a:buChar char="•"/>
            </a:pPr>
            <a:r>
              <a:rPr lang="en-US" dirty="0">
                <a:solidFill>
                  <a:schemeClr val="tx1"/>
                </a:solidFill>
              </a:rPr>
              <a:t>Gagne produced five categories for learning outcomes:</a:t>
            </a:r>
          </a:p>
          <a:p>
            <a:pPr marL="1143000" lvl="1" indent="-457200">
              <a:buFont typeface="+mj-lt"/>
              <a:buAutoNum type="arabicPeriod"/>
            </a:pPr>
            <a:r>
              <a:rPr lang="en-US" sz="2000" dirty="0"/>
              <a:t>Verbal Information</a:t>
            </a:r>
          </a:p>
          <a:p>
            <a:pPr marL="1143000" lvl="1" indent="-457200">
              <a:buFont typeface="+mj-lt"/>
              <a:buAutoNum type="arabicPeriod"/>
            </a:pPr>
            <a:r>
              <a:rPr lang="en-US" sz="2000" dirty="0"/>
              <a:t>Intellectual skills</a:t>
            </a:r>
          </a:p>
          <a:p>
            <a:pPr marL="1143000" lvl="1" indent="-457200">
              <a:buFont typeface="+mj-lt"/>
              <a:buAutoNum type="arabicPeriod"/>
            </a:pPr>
            <a:r>
              <a:rPr lang="en-US" sz="2000" dirty="0"/>
              <a:t>Cognitive strategies</a:t>
            </a:r>
          </a:p>
          <a:p>
            <a:pPr marL="1143000" lvl="1" indent="-457200">
              <a:buFont typeface="+mj-lt"/>
              <a:buAutoNum type="arabicPeriod"/>
            </a:pPr>
            <a:r>
              <a:rPr lang="en-US" sz="2000" dirty="0"/>
              <a:t>Attitudes</a:t>
            </a:r>
          </a:p>
          <a:p>
            <a:pPr marL="1143000" lvl="1" indent="-457200">
              <a:buFont typeface="+mj-lt"/>
              <a:buAutoNum type="arabicPeriod"/>
            </a:pPr>
            <a:r>
              <a:rPr lang="en-US" sz="2000" dirty="0"/>
              <a:t>Motor skills</a:t>
            </a:r>
          </a:p>
          <a:p>
            <a:pPr marL="342900" indent="-342900">
              <a:buFont typeface="Arial" panose="020B0604020202020204" pitchFamily="34" charset="0"/>
              <a:buChar char="•"/>
            </a:pPr>
            <a:r>
              <a:rPr lang="en-US" dirty="0">
                <a:solidFill>
                  <a:schemeClr val="tx1"/>
                </a:solidFill>
              </a:rPr>
              <a:t>This theory continuously influences the field of EdTech.</a:t>
            </a:r>
          </a:p>
          <a:p>
            <a:pPr marL="342900" indent="-342900">
              <a:buFont typeface="Arial" panose="020B0604020202020204" pitchFamily="34" charset="0"/>
              <a:buChar char="•"/>
            </a:pPr>
            <a:r>
              <a:rPr lang="en-US" dirty="0">
                <a:solidFill>
                  <a:schemeClr val="tx1"/>
                </a:solidFill>
              </a:rPr>
              <a:t>This theory is based on levels of learning. </a:t>
            </a:r>
          </a:p>
          <a:p>
            <a:endParaRPr lang="en-US" dirty="0"/>
          </a:p>
        </p:txBody>
      </p:sp>
      <p:sp>
        <p:nvSpPr>
          <p:cNvPr id="3" name="TextBox 2">
            <a:extLst>
              <a:ext uri="{FF2B5EF4-FFF2-40B4-BE49-F238E27FC236}">
                <a16:creationId xmlns:a16="http://schemas.microsoft.com/office/drawing/2014/main" id="{32C97C7A-ABCD-178C-9EDF-CE4D20206843}"/>
              </a:ext>
            </a:extLst>
          </p:cNvPr>
          <p:cNvSpPr txBox="1"/>
          <p:nvPr/>
        </p:nvSpPr>
        <p:spPr>
          <a:xfrm>
            <a:off x="0" y="6581001"/>
            <a:ext cx="2438400" cy="276999"/>
          </a:xfrm>
          <a:prstGeom prst="rect">
            <a:avLst/>
          </a:prstGeom>
          <a:noFill/>
        </p:spPr>
        <p:txBody>
          <a:bodyPr wrap="square" rtlCol="0">
            <a:spAutoFit/>
          </a:bodyPr>
          <a:lstStyle/>
          <a:p>
            <a:r>
              <a:rPr lang="en-US" sz="12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(Driscoll, 2004, p349-383)</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F20E428-4A93-9373-CDBE-249F023D64D5}"/>
              </a:ext>
            </a:extLst>
          </p:cNvPr>
          <p:cNvSpPr txBox="1"/>
          <p:nvPr/>
        </p:nvSpPr>
        <p:spPr>
          <a:xfrm>
            <a:off x="11859491" y="6534834"/>
            <a:ext cx="443345" cy="369332"/>
          </a:xfrm>
          <a:prstGeom prst="rect">
            <a:avLst/>
          </a:prstGeom>
          <a:noFill/>
        </p:spPr>
        <p:txBody>
          <a:bodyPr wrap="square" rtlCol="0">
            <a:spAutoFit/>
          </a:bodyPr>
          <a:lstStyle/>
          <a:p>
            <a:r>
              <a:rPr lang="en-US" dirty="0"/>
              <a:t>3</a:t>
            </a:r>
          </a:p>
        </p:txBody>
      </p:sp>
    </p:spTree>
    <p:extLst>
      <p:ext uri="{BB962C8B-B14F-4D97-AF65-F5344CB8AC3E}">
        <p14:creationId xmlns:p14="http://schemas.microsoft.com/office/powerpoint/2010/main" val="3009272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BE394849-EE6D-4358-A824-BBF6E518EAEA}"/>
              </a:ext>
            </a:extLst>
          </p:cNvPr>
          <p:cNvSpPr>
            <a:spLocks noGrp="1"/>
          </p:cNvSpPr>
          <p:nvPr>
            <p:ph type="body" sz="quarter" idx="15"/>
          </p:nvPr>
        </p:nvSpPr>
        <p:spPr>
          <a:xfrm>
            <a:off x="761917" y="517972"/>
            <a:ext cx="7911028" cy="1333500"/>
          </a:xfrm>
        </p:spPr>
        <p:txBody>
          <a:bodyPr/>
          <a:lstStyle/>
          <a:p>
            <a:r>
              <a:rPr lang="en-US" sz="4400" dirty="0"/>
              <a:t>Assumptions</a:t>
            </a:r>
          </a:p>
        </p:txBody>
      </p:sp>
      <p:sp>
        <p:nvSpPr>
          <p:cNvPr id="18" name="Title 17">
            <a:extLst>
              <a:ext uri="{FF2B5EF4-FFF2-40B4-BE49-F238E27FC236}">
                <a16:creationId xmlns:a16="http://schemas.microsoft.com/office/drawing/2014/main" id="{EA6B7DE5-BFCC-4EEF-9609-8AA1C7CAD3B0}"/>
              </a:ext>
            </a:extLst>
          </p:cNvPr>
          <p:cNvSpPr>
            <a:spLocks noGrp="1"/>
          </p:cNvSpPr>
          <p:nvPr>
            <p:ph type="title"/>
          </p:nvPr>
        </p:nvSpPr>
        <p:spPr>
          <a:xfrm>
            <a:off x="822614" y="517972"/>
            <a:ext cx="4806112" cy="1340615"/>
          </a:xfrm>
        </p:spPr>
        <p:txBody>
          <a:bodyPr/>
          <a:lstStyle/>
          <a:p>
            <a:r>
              <a:rPr lang="en-US" dirty="0"/>
              <a:t>Assumptions about learners</a:t>
            </a:r>
          </a:p>
        </p:txBody>
      </p:sp>
      <p:sp>
        <p:nvSpPr>
          <p:cNvPr id="3" name="Content Placeholder 2">
            <a:extLst>
              <a:ext uri="{FF2B5EF4-FFF2-40B4-BE49-F238E27FC236}">
                <a16:creationId xmlns:a16="http://schemas.microsoft.com/office/drawing/2014/main" id="{95B371F2-DBA5-415A-82C8-651F587B857A}"/>
              </a:ext>
            </a:extLst>
          </p:cNvPr>
          <p:cNvSpPr>
            <a:spLocks noGrp="1"/>
          </p:cNvSpPr>
          <p:nvPr>
            <p:ph type="body" sz="quarter" idx="13"/>
          </p:nvPr>
        </p:nvSpPr>
        <p:spPr>
          <a:xfrm>
            <a:off x="761916" y="1993808"/>
            <a:ext cx="4952999" cy="4391025"/>
          </a:xfrm>
        </p:spPr>
        <p:txBody>
          <a:bodyPr>
            <a:normAutofit/>
          </a:bodyPr>
          <a:lstStyle/>
          <a:p>
            <a:pPr marL="285750" indent="-285750">
              <a:buFont typeface="Arial" panose="020B0604020202020204" pitchFamily="34" charset="0"/>
              <a:buChar char="•"/>
            </a:pPr>
            <a:r>
              <a:rPr lang="en-US" sz="2000" dirty="0">
                <a:solidFill>
                  <a:schemeClr val="tx1"/>
                </a:solidFill>
              </a:rPr>
              <a:t>This taxonomy is completely undetectable based solely on observation. </a:t>
            </a:r>
          </a:p>
          <a:p>
            <a:pPr marL="285750" indent="-285750">
              <a:buFont typeface="Arial" panose="020B0604020202020204" pitchFamily="34" charset="0"/>
              <a:buChar char="•"/>
            </a:pPr>
            <a:r>
              <a:rPr lang="en-US" sz="2000" dirty="0">
                <a:solidFill>
                  <a:schemeClr val="tx1"/>
                </a:solidFill>
              </a:rPr>
              <a:t>A student must know letters before they can write anything. </a:t>
            </a:r>
          </a:p>
          <a:p>
            <a:pPr marL="285750" indent="-285750">
              <a:buFont typeface="Arial" panose="020B0604020202020204" pitchFamily="34" charset="0"/>
              <a:buChar char="•"/>
            </a:pPr>
            <a:r>
              <a:rPr lang="en-US" sz="2000" dirty="0">
                <a:solidFill>
                  <a:schemeClr val="tx1"/>
                </a:solidFill>
              </a:rPr>
              <a:t>Objectives may limit the learning but can also work to support learners. </a:t>
            </a:r>
          </a:p>
          <a:p>
            <a:pPr marL="285750" indent="-285750">
              <a:buFont typeface="Arial" panose="020B0604020202020204" pitchFamily="34" charset="0"/>
              <a:buChar char="•"/>
            </a:pPr>
            <a:endParaRPr lang="en-US" dirty="0"/>
          </a:p>
        </p:txBody>
      </p:sp>
      <p:sp>
        <p:nvSpPr>
          <p:cNvPr id="5" name="TextBox 4">
            <a:extLst>
              <a:ext uri="{FF2B5EF4-FFF2-40B4-BE49-F238E27FC236}">
                <a16:creationId xmlns:a16="http://schemas.microsoft.com/office/drawing/2014/main" id="{7C8CC1D9-F9BB-0B70-FAB6-1DB0F41EF0E9}"/>
              </a:ext>
            </a:extLst>
          </p:cNvPr>
          <p:cNvSpPr txBox="1"/>
          <p:nvPr/>
        </p:nvSpPr>
        <p:spPr>
          <a:xfrm>
            <a:off x="6210300" y="517972"/>
            <a:ext cx="4952999" cy="3139321"/>
          </a:xfrm>
          <a:prstGeom prst="rect">
            <a:avLst/>
          </a:prstGeom>
          <a:noFill/>
        </p:spPr>
        <p:txBody>
          <a:bodyPr wrap="square" rtlCol="0">
            <a:spAutoFit/>
          </a:bodyPr>
          <a:lstStyle/>
          <a:p>
            <a:r>
              <a:rPr lang="en-US" sz="2000" b="1" dirty="0"/>
              <a:t>Verbal information: </a:t>
            </a:r>
          </a:p>
          <a:p>
            <a:endParaRPr lang="en-US" sz="2000" b="1" dirty="0"/>
          </a:p>
          <a:p>
            <a:pPr marL="285750" indent="-285750">
              <a:buFont typeface="Arial" panose="020B0604020202020204" pitchFamily="34" charset="0"/>
              <a:buChar char="•"/>
            </a:pPr>
            <a:r>
              <a:rPr lang="en-US" sz="2000" dirty="0"/>
              <a:t>The instructors should present information in meaningful chunks, so the learner avoids information overload. </a:t>
            </a:r>
          </a:p>
          <a:p>
            <a:endParaRPr lang="en-US" sz="2000" dirty="0"/>
          </a:p>
          <a:p>
            <a:pPr marL="285750" indent="-285750">
              <a:buFont typeface="Arial" panose="020B0604020202020204" pitchFamily="34" charset="0"/>
              <a:buChar char="•"/>
            </a:pPr>
            <a:r>
              <a:rPr lang="en-US" sz="2000" dirty="0"/>
              <a:t>Learners memorize information without regard to the meaning of it</a:t>
            </a:r>
            <a:r>
              <a:rPr lang="en-US" dirty="0"/>
              <a:t>. </a:t>
            </a:r>
          </a:p>
          <a:p>
            <a:endParaRPr lang="en-US" dirty="0"/>
          </a:p>
        </p:txBody>
      </p:sp>
      <p:pic>
        <p:nvPicPr>
          <p:cNvPr id="9" name="Picture Placeholder 8" descr="Student writing in class  close-up">
            <a:extLst>
              <a:ext uri="{FF2B5EF4-FFF2-40B4-BE49-F238E27FC236}">
                <a16:creationId xmlns:a16="http://schemas.microsoft.com/office/drawing/2014/main" id="{01528020-B6B9-9B25-2953-DA378BAB31F5}"/>
              </a:ext>
            </a:extLst>
          </p:cNvPr>
          <p:cNvPicPr>
            <a:picLocks noGrp="1" noChangeAspect="1"/>
          </p:cNvPicPr>
          <p:nvPr>
            <p:ph type="pic" sz="quarter" idx="11"/>
          </p:nvPr>
        </p:nvPicPr>
        <p:blipFill>
          <a:blip r:embed="rId2"/>
          <a:srcRect l="19593" r="19593"/>
          <a:stretch>
            <a:fillRect/>
          </a:stretch>
        </p:blipFill>
        <p:spPr>
          <a:xfrm>
            <a:off x="6210300" y="3854450"/>
            <a:ext cx="2316164" cy="2538413"/>
          </a:xfrm>
        </p:spPr>
      </p:pic>
      <p:pic>
        <p:nvPicPr>
          <p:cNvPr id="13" name="Picture Placeholder 12" descr="Three books">
            <a:extLst>
              <a:ext uri="{FF2B5EF4-FFF2-40B4-BE49-F238E27FC236}">
                <a16:creationId xmlns:a16="http://schemas.microsoft.com/office/drawing/2014/main" id="{73DD65C3-38F0-5F00-67FA-C3AA3124C28C}"/>
              </a:ext>
            </a:extLst>
          </p:cNvPr>
          <p:cNvPicPr>
            <a:picLocks noGrp="1" noChangeAspect="1"/>
          </p:cNvPicPr>
          <p:nvPr>
            <p:ph type="pic" sz="quarter" idx="12"/>
          </p:nvPr>
        </p:nvPicPr>
        <p:blipFill>
          <a:blip r:embed="rId3"/>
          <a:srcRect l="19383" r="19383"/>
          <a:stretch>
            <a:fillRect/>
          </a:stretch>
        </p:blipFill>
        <p:spPr/>
      </p:pic>
      <p:sp>
        <p:nvSpPr>
          <p:cNvPr id="2" name="TextBox 1">
            <a:extLst>
              <a:ext uri="{FF2B5EF4-FFF2-40B4-BE49-F238E27FC236}">
                <a16:creationId xmlns:a16="http://schemas.microsoft.com/office/drawing/2014/main" id="{27E28C5D-8EA4-B702-203B-DBBD3D33EB6B}"/>
              </a:ext>
            </a:extLst>
          </p:cNvPr>
          <p:cNvSpPr txBox="1"/>
          <p:nvPr/>
        </p:nvSpPr>
        <p:spPr>
          <a:xfrm>
            <a:off x="0" y="6581001"/>
            <a:ext cx="2438400" cy="276999"/>
          </a:xfrm>
          <a:prstGeom prst="rect">
            <a:avLst/>
          </a:prstGeom>
          <a:noFill/>
        </p:spPr>
        <p:txBody>
          <a:bodyPr wrap="square" rtlCol="0">
            <a:spAutoFit/>
          </a:bodyPr>
          <a:lstStyle/>
          <a:p>
            <a:r>
              <a:rPr lang="en-US" sz="12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(Driscoll, 2004, p349-383)</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AA06E15A-7E5E-28FB-9C7E-6874B35B7F93}"/>
              </a:ext>
            </a:extLst>
          </p:cNvPr>
          <p:cNvSpPr txBox="1"/>
          <p:nvPr/>
        </p:nvSpPr>
        <p:spPr>
          <a:xfrm>
            <a:off x="11831782" y="6516377"/>
            <a:ext cx="512618" cy="369332"/>
          </a:xfrm>
          <a:prstGeom prst="rect">
            <a:avLst/>
          </a:prstGeom>
          <a:noFill/>
        </p:spPr>
        <p:txBody>
          <a:bodyPr wrap="square" rtlCol="0">
            <a:spAutoFit/>
          </a:bodyPr>
          <a:lstStyle/>
          <a:p>
            <a:r>
              <a:rPr lang="en-US" dirty="0"/>
              <a:t>4</a:t>
            </a:r>
          </a:p>
        </p:txBody>
      </p:sp>
    </p:spTree>
    <p:extLst>
      <p:ext uri="{BB962C8B-B14F-4D97-AF65-F5344CB8AC3E}">
        <p14:creationId xmlns:p14="http://schemas.microsoft.com/office/powerpoint/2010/main" val="2371293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BE394849-EE6D-4358-A824-BBF6E518EAEA}"/>
              </a:ext>
            </a:extLst>
          </p:cNvPr>
          <p:cNvSpPr>
            <a:spLocks noGrp="1"/>
          </p:cNvSpPr>
          <p:nvPr>
            <p:ph type="body" sz="quarter" idx="15"/>
          </p:nvPr>
        </p:nvSpPr>
        <p:spPr>
          <a:xfrm>
            <a:off x="761917" y="517972"/>
            <a:ext cx="7911028" cy="1333500"/>
          </a:xfrm>
        </p:spPr>
        <p:txBody>
          <a:bodyPr/>
          <a:lstStyle/>
          <a:p>
            <a:r>
              <a:rPr lang="en-US" sz="4400" dirty="0"/>
              <a:t>Assumptions</a:t>
            </a:r>
          </a:p>
        </p:txBody>
      </p:sp>
      <p:sp>
        <p:nvSpPr>
          <p:cNvPr id="18" name="Title 17">
            <a:extLst>
              <a:ext uri="{FF2B5EF4-FFF2-40B4-BE49-F238E27FC236}">
                <a16:creationId xmlns:a16="http://schemas.microsoft.com/office/drawing/2014/main" id="{EA6B7DE5-BFCC-4EEF-9609-8AA1C7CAD3B0}"/>
              </a:ext>
            </a:extLst>
          </p:cNvPr>
          <p:cNvSpPr>
            <a:spLocks noGrp="1"/>
          </p:cNvSpPr>
          <p:nvPr>
            <p:ph type="title"/>
          </p:nvPr>
        </p:nvSpPr>
        <p:spPr>
          <a:xfrm>
            <a:off x="822614" y="517972"/>
            <a:ext cx="4806112" cy="1340615"/>
          </a:xfrm>
        </p:spPr>
        <p:txBody>
          <a:bodyPr/>
          <a:lstStyle/>
          <a:p>
            <a:r>
              <a:rPr lang="en-US" dirty="0"/>
              <a:t>Assumptions about learners</a:t>
            </a:r>
          </a:p>
        </p:txBody>
      </p:sp>
      <p:sp>
        <p:nvSpPr>
          <p:cNvPr id="3" name="Content Placeholder 2">
            <a:extLst>
              <a:ext uri="{FF2B5EF4-FFF2-40B4-BE49-F238E27FC236}">
                <a16:creationId xmlns:a16="http://schemas.microsoft.com/office/drawing/2014/main" id="{95B371F2-DBA5-415A-82C8-651F587B857A}"/>
              </a:ext>
            </a:extLst>
          </p:cNvPr>
          <p:cNvSpPr>
            <a:spLocks noGrp="1"/>
          </p:cNvSpPr>
          <p:nvPr>
            <p:ph type="body" sz="quarter" idx="13"/>
          </p:nvPr>
        </p:nvSpPr>
        <p:spPr>
          <a:xfrm>
            <a:off x="761916" y="1993808"/>
            <a:ext cx="4952999" cy="4391025"/>
          </a:xfrm>
        </p:spPr>
        <p:txBody>
          <a:bodyPr/>
          <a:lstStyle/>
          <a:p>
            <a:r>
              <a:rPr lang="en-US" sz="2000" b="1" dirty="0">
                <a:solidFill>
                  <a:schemeClr val="tx1"/>
                </a:solidFill>
              </a:rPr>
              <a:t>Intellectual skills:</a:t>
            </a:r>
          </a:p>
          <a:p>
            <a:pPr marL="342900" indent="-342900">
              <a:buFont typeface="Arial" panose="020B0604020202020204" pitchFamily="34" charset="0"/>
              <a:buChar char="•"/>
            </a:pPr>
            <a:r>
              <a:rPr lang="en-US" sz="2000" dirty="0">
                <a:solidFill>
                  <a:schemeClr val="tx1"/>
                </a:solidFill>
              </a:rPr>
              <a:t>Set up in a hierarchy.</a:t>
            </a:r>
          </a:p>
          <a:p>
            <a:pPr marL="342900" indent="-342900">
              <a:buFont typeface="Arial" panose="020B0604020202020204" pitchFamily="34" charset="0"/>
              <a:buChar char="•"/>
            </a:pPr>
            <a:r>
              <a:rPr lang="en-US" sz="2000" dirty="0">
                <a:solidFill>
                  <a:schemeClr val="tx1"/>
                </a:solidFill>
              </a:rPr>
              <a:t>Students must be able to distinguish squares from other shapes before they can explain the characteristics of a square.</a:t>
            </a:r>
          </a:p>
          <a:p>
            <a:endParaRPr lang="en-US" dirty="0"/>
          </a:p>
        </p:txBody>
      </p:sp>
      <p:sp>
        <p:nvSpPr>
          <p:cNvPr id="5" name="TextBox 4">
            <a:extLst>
              <a:ext uri="{FF2B5EF4-FFF2-40B4-BE49-F238E27FC236}">
                <a16:creationId xmlns:a16="http://schemas.microsoft.com/office/drawing/2014/main" id="{7C8CC1D9-F9BB-0B70-FAB6-1DB0F41EF0E9}"/>
              </a:ext>
            </a:extLst>
          </p:cNvPr>
          <p:cNvSpPr txBox="1"/>
          <p:nvPr/>
        </p:nvSpPr>
        <p:spPr>
          <a:xfrm>
            <a:off x="6210300" y="517972"/>
            <a:ext cx="4952999" cy="3447098"/>
          </a:xfrm>
          <a:prstGeom prst="rect">
            <a:avLst/>
          </a:prstGeom>
          <a:noFill/>
        </p:spPr>
        <p:txBody>
          <a:bodyPr wrap="square" rtlCol="0">
            <a:spAutoFit/>
          </a:bodyPr>
          <a:lstStyle/>
          <a:p>
            <a:r>
              <a:rPr lang="en-US" sz="2000" b="1" dirty="0"/>
              <a:t>Cognitive strategies:</a:t>
            </a:r>
          </a:p>
          <a:p>
            <a:endParaRPr lang="en-US" sz="2000" dirty="0"/>
          </a:p>
          <a:p>
            <a:pPr marL="342900" indent="-342900">
              <a:buFont typeface="Arial" panose="020B0604020202020204" pitchFamily="34" charset="0"/>
              <a:buChar char="•"/>
            </a:pPr>
            <a:r>
              <a:rPr lang="en-US" sz="2000" dirty="0"/>
              <a:t>Employed to monitor own knowledge and encode.</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Learners generate their own problems.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Describe or demonstrate the strategy.</a:t>
            </a:r>
          </a:p>
          <a:p>
            <a:endParaRPr lang="en-US" dirty="0"/>
          </a:p>
        </p:txBody>
      </p:sp>
      <p:pic>
        <p:nvPicPr>
          <p:cNvPr id="7" name="Picture Placeholder 6" descr="Open book with a blurred background">
            <a:extLst>
              <a:ext uri="{FF2B5EF4-FFF2-40B4-BE49-F238E27FC236}">
                <a16:creationId xmlns:a16="http://schemas.microsoft.com/office/drawing/2014/main" id="{B9172504-A46B-D96A-F96A-FCE591B8DFAD}"/>
              </a:ext>
            </a:extLst>
          </p:cNvPr>
          <p:cNvPicPr>
            <a:picLocks noGrp="1" noChangeAspect="1"/>
          </p:cNvPicPr>
          <p:nvPr>
            <p:ph type="pic" sz="quarter" idx="11"/>
          </p:nvPr>
        </p:nvPicPr>
        <p:blipFill>
          <a:blip r:embed="rId2"/>
          <a:srcRect l="13511" r="13511"/>
          <a:stretch>
            <a:fillRect/>
          </a:stretch>
        </p:blipFill>
        <p:spPr/>
      </p:pic>
      <p:pic>
        <p:nvPicPr>
          <p:cNvPr id="11" name="Picture Placeholder 10" descr="Wheelchair student in classroom">
            <a:extLst>
              <a:ext uri="{FF2B5EF4-FFF2-40B4-BE49-F238E27FC236}">
                <a16:creationId xmlns:a16="http://schemas.microsoft.com/office/drawing/2014/main" id="{9336C730-E7C4-F903-697F-F2FA7512EC1B}"/>
              </a:ext>
            </a:extLst>
          </p:cNvPr>
          <p:cNvPicPr>
            <a:picLocks noGrp="1" noChangeAspect="1"/>
          </p:cNvPicPr>
          <p:nvPr>
            <p:ph type="pic" sz="quarter" idx="12"/>
          </p:nvPr>
        </p:nvPicPr>
        <p:blipFill>
          <a:blip r:embed="rId3"/>
          <a:srcRect l="19570" r="19570"/>
          <a:stretch>
            <a:fillRect/>
          </a:stretch>
        </p:blipFill>
        <p:spPr/>
      </p:pic>
      <p:sp>
        <p:nvSpPr>
          <p:cNvPr id="2" name="TextBox 1">
            <a:extLst>
              <a:ext uri="{FF2B5EF4-FFF2-40B4-BE49-F238E27FC236}">
                <a16:creationId xmlns:a16="http://schemas.microsoft.com/office/drawing/2014/main" id="{510D33BD-6308-92B0-6CEB-CAC480477B61}"/>
              </a:ext>
            </a:extLst>
          </p:cNvPr>
          <p:cNvSpPr txBox="1"/>
          <p:nvPr/>
        </p:nvSpPr>
        <p:spPr>
          <a:xfrm>
            <a:off x="0" y="6581001"/>
            <a:ext cx="2438400" cy="276999"/>
          </a:xfrm>
          <a:prstGeom prst="rect">
            <a:avLst/>
          </a:prstGeom>
          <a:noFill/>
        </p:spPr>
        <p:txBody>
          <a:bodyPr wrap="square" rtlCol="0">
            <a:spAutoFit/>
          </a:bodyPr>
          <a:lstStyle/>
          <a:p>
            <a:r>
              <a:rPr lang="en-US" sz="12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(Driscoll, 2004, p349-383)</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92AF3C0-7878-509C-0286-76ED7A3CAAFB}"/>
              </a:ext>
            </a:extLst>
          </p:cNvPr>
          <p:cNvSpPr txBox="1"/>
          <p:nvPr/>
        </p:nvSpPr>
        <p:spPr>
          <a:xfrm>
            <a:off x="11837294" y="6502523"/>
            <a:ext cx="277091" cy="369332"/>
          </a:xfrm>
          <a:prstGeom prst="rect">
            <a:avLst/>
          </a:prstGeom>
          <a:noFill/>
        </p:spPr>
        <p:txBody>
          <a:bodyPr wrap="square" rtlCol="0">
            <a:spAutoFit/>
          </a:bodyPr>
          <a:lstStyle/>
          <a:p>
            <a:r>
              <a:rPr lang="en-US" dirty="0"/>
              <a:t>5</a:t>
            </a:r>
          </a:p>
        </p:txBody>
      </p:sp>
    </p:spTree>
    <p:extLst>
      <p:ext uri="{BB962C8B-B14F-4D97-AF65-F5344CB8AC3E}">
        <p14:creationId xmlns:p14="http://schemas.microsoft.com/office/powerpoint/2010/main" val="457203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BE394849-EE6D-4358-A824-BBF6E518EAEA}"/>
              </a:ext>
            </a:extLst>
          </p:cNvPr>
          <p:cNvSpPr>
            <a:spLocks noGrp="1"/>
          </p:cNvSpPr>
          <p:nvPr>
            <p:ph type="body" sz="quarter" idx="15"/>
          </p:nvPr>
        </p:nvSpPr>
        <p:spPr>
          <a:xfrm>
            <a:off x="761917" y="517972"/>
            <a:ext cx="7911028" cy="1333500"/>
          </a:xfrm>
        </p:spPr>
        <p:txBody>
          <a:bodyPr/>
          <a:lstStyle/>
          <a:p>
            <a:r>
              <a:rPr lang="en-US" sz="4400" dirty="0"/>
              <a:t>Assumptions</a:t>
            </a:r>
          </a:p>
        </p:txBody>
      </p:sp>
      <p:sp>
        <p:nvSpPr>
          <p:cNvPr id="18" name="Title 17">
            <a:extLst>
              <a:ext uri="{FF2B5EF4-FFF2-40B4-BE49-F238E27FC236}">
                <a16:creationId xmlns:a16="http://schemas.microsoft.com/office/drawing/2014/main" id="{EA6B7DE5-BFCC-4EEF-9609-8AA1C7CAD3B0}"/>
              </a:ext>
            </a:extLst>
          </p:cNvPr>
          <p:cNvSpPr>
            <a:spLocks noGrp="1"/>
          </p:cNvSpPr>
          <p:nvPr>
            <p:ph type="title"/>
          </p:nvPr>
        </p:nvSpPr>
        <p:spPr>
          <a:xfrm>
            <a:off x="822614" y="517972"/>
            <a:ext cx="4806112" cy="1340615"/>
          </a:xfrm>
        </p:spPr>
        <p:txBody>
          <a:bodyPr/>
          <a:lstStyle/>
          <a:p>
            <a:r>
              <a:rPr lang="en-US" dirty="0"/>
              <a:t>Assumptions about learners</a:t>
            </a:r>
          </a:p>
        </p:txBody>
      </p:sp>
      <p:sp>
        <p:nvSpPr>
          <p:cNvPr id="3" name="Content Placeholder 2">
            <a:extLst>
              <a:ext uri="{FF2B5EF4-FFF2-40B4-BE49-F238E27FC236}">
                <a16:creationId xmlns:a16="http://schemas.microsoft.com/office/drawing/2014/main" id="{95B371F2-DBA5-415A-82C8-651F587B857A}"/>
              </a:ext>
            </a:extLst>
          </p:cNvPr>
          <p:cNvSpPr>
            <a:spLocks noGrp="1"/>
          </p:cNvSpPr>
          <p:nvPr>
            <p:ph type="body" sz="quarter" idx="13"/>
          </p:nvPr>
        </p:nvSpPr>
        <p:spPr>
          <a:xfrm>
            <a:off x="761916" y="1993808"/>
            <a:ext cx="4952999" cy="4391025"/>
          </a:xfrm>
        </p:spPr>
        <p:txBody>
          <a:bodyPr>
            <a:normAutofit/>
          </a:bodyPr>
          <a:lstStyle/>
          <a:p>
            <a:r>
              <a:rPr lang="en-US" sz="2000" b="1" dirty="0">
                <a:solidFill>
                  <a:schemeClr val="tx1"/>
                </a:solidFill>
              </a:rPr>
              <a:t>Attitudes:</a:t>
            </a:r>
          </a:p>
          <a:p>
            <a:pPr marL="342900" indent="-342900">
              <a:buFont typeface="Arial" panose="020B0604020202020204" pitchFamily="34" charset="0"/>
              <a:buChar char="•"/>
            </a:pPr>
            <a:r>
              <a:rPr lang="en-US" sz="2000" dirty="0">
                <a:solidFill>
                  <a:schemeClr val="tx1"/>
                </a:solidFill>
              </a:rPr>
              <a:t>The information about an attitude should be known in order for them to respond in a particular way.</a:t>
            </a:r>
          </a:p>
          <a:p>
            <a:pPr marL="342900" indent="-342900">
              <a:buFont typeface="Arial" panose="020B0604020202020204" pitchFamily="34" charset="0"/>
              <a:buChar char="•"/>
            </a:pPr>
            <a:r>
              <a:rPr lang="en-US" sz="2000" dirty="0">
                <a:solidFill>
                  <a:schemeClr val="tx1"/>
                </a:solidFill>
              </a:rPr>
              <a:t>A good attitude enhances learning.</a:t>
            </a:r>
          </a:p>
        </p:txBody>
      </p:sp>
      <p:sp>
        <p:nvSpPr>
          <p:cNvPr id="5" name="TextBox 4">
            <a:extLst>
              <a:ext uri="{FF2B5EF4-FFF2-40B4-BE49-F238E27FC236}">
                <a16:creationId xmlns:a16="http://schemas.microsoft.com/office/drawing/2014/main" id="{7C8CC1D9-F9BB-0B70-FAB6-1DB0F41EF0E9}"/>
              </a:ext>
            </a:extLst>
          </p:cNvPr>
          <p:cNvSpPr txBox="1"/>
          <p:nvPr/>
        </p:nvSpPr>
        <p:spPr>
          <a:xfrm>
            <a:off x="6210300" y="517972"/>
            <a:ext cx="4952999" cy="3724096"/>
          </a:xfrm>
          <a:prstGeom prst="rect">
            <a:avLst/>
          </a:prstGeom>
          <a:noFill/>
        </p:spPr>
        <p:txBody>
          <a:bodyPr wrap="square" rtlCol="0">
            <a:spAutoFit/>
          </a:bodyPr>
          <a:lstStyle/>
          <a:p>
            <a:r>
              <a:rPr lang="en-US" sz="2000" b="1" dirty="0"/>
              <a:t>Motor skills:</a:t>
            </a:r>
          </a:p>
          <a:p>
            <a:endParaRPr lang="en-US" sz="2000" dirty="0"/>
          </a:p>
          <a:p>
            <a:pPr marL="342900" indent="-342900">
              <a:buFont typeface="Arial" panose="020B0604020202020204" pitchFamily="34" charset="0"/>
              <a:buChar char="•"/>
            </a:pPr>
            <a:r>
              <a:rPr lang="en-US" sz="2000" dirty="0"/>
              <a:t>Different outcomes call for different learning conditions.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Learners will achieve with repeated practice.</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Learners need immediate feedback.</a:t>
            </a:r>
          </a:p>
          <a:p>
            <a:endParaRPr lang="en-US" dirty="0"/>
          </a:p>
          <a:p>
            <a:endParaRPr lang="en-US" dirty="0"/>
          </a:p>
        </p:txBody>
      </p:sp>
      <p:pic>
        <p:nvPicPr>
          <p:cNvPr id="8" name="Picture Placeholder 7" descr="A child writing in a book&#10;&#10;Description automatically generated">
            <a:extLst>
              <a:ext uri="{FF2B5EF4-FFF2-40B4-BE49-F238E27FC236}">
                <a16:creationId xmlns:a16="http://schemas.microsoft.com/office/drawing/2014/main" id="{D5CFF3B2-4908-76A0-F7F7-B5779C43463D}"/>
              </a:ext>
            </a:extLst>
          </p:cNvPr>
          <p:cNvPicPr>
            <a:picLocks noGrp="1" noChangeAspect="1"/>
          </p:cNvPicPr>
          <p:nvPr>
            <p:ph type="pic" sz="quarter" idx="11"/>
          </p:nvPr>
        </p:nvPicPr>
        <p:blipFill>
          <a:blip r:embed="rId2"/>
          <a:srcRect l="19585" r="19585"/>
          <a:stretch>
            <a:fillRect/>
          </a:stretch>
        </p:blipFill>
        <p:spPr/>
      </p:pic>
      <p:pic>
        <p:nvPicPr>
          <p:cNvPr id="13" name="Picture Placeholder 12" descr="A person holding a tablet with a diagram on it&#10;&#10;Description automatically generated">
            <a:extLst>
              <a:ext uri="{FF2B5EF4-FFF2-40B4-BE49-F238E27FC236}">
                <a16:creationId xmlns:a16="http://schemas.microsoft.com/office/drawing/2014/main" id="{E8E7A096-B77E-5E2B-64ED-B6AFA6896E84}"/>
              </a:ext>
            </a:extLst>
          </p:cNvPr>
          <p:cNvPicPr>
            <a:picLocks noGrp="1" noChangeAspect="1"/>
          </p:cNvPicPr>
          <p:nvPr>
            <p:ph type="pic" sz="quarter" idx="12"/>
          </p:nvPr>
        </p:nvPicPr>
        <p:blipFill>
          <a:blip r:embed="rId3"/>
          <a:srcRect l="19569" r="19569"/>
          <a:stretch>
            <a:fillRect/>
          </a:stretch>
        </p:blipFill>
        <p:spPr/>
      </p:pic>
      <p:sp>
        <p:nvSpPr>
          <p:cNvPr id="14" name="TextBox 13">
            <a:extLst>
              <a:ext uri="{FF2B5EF4-FFF2-40B4-BE49-F238E27FC236}">
                <a16:creationId xmlns:a16="http://schemas.microsoft.com/office/drawing/2014/main" id="{FF673DF8-32F7-3E9C-D82C-489D3A6BE8B0}"/>
              </a:ext>
            </a:extLst>
          </p:cNvPr>
          <p:cNvSpPr txBox="1"/>
          <p:nvPr/>
        </p:nvSpPr>
        <p:spPr>
          <a:xfrm>
            <a:off x="0" y="6581001"/>
            <a:ext cx="2438400" cy="276999"/>
          </a:xfrm>
          <a:prstGeom prst="rect">
            <a:avLst/>
          </a:prstGeom>
          <a:noFill/>
        </p:spPr>
        <p:txBody>
          <a:bodyPr wrap="square" rtlCol="0">
            <a:spAutoFit/>
          </a:bodyPr>
          <a:lstStyle/>
          <a:p>
            <a:r>
              <a:rPr lang="en-US" sz="12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(Driscoll, 2004, p349-383)</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75E16B09-2E05-72CC-AFEF-BF37EE451BC2}"/>
              </a:ext>
            </a:extLst>
          </p:cNvPr>
          <p:cNvSpPr txBox="1"/>
          <p:nvPr/>
        </p:nvSpPr>
        <p:spPr>
          <a:xfrm>
            <a:off x="11804073" y="6488668"/>
            <a:ext cx="498764" cy="369332"/>
          </a:xfrm>
          <a:prstGeom prst="rect">
            <a:avLst/>
          </a:prstGeom>
          <a:noFill/>
        </p:spPr>
        <p:txBody>
          <a:bodyPr wrap="square" rtlCol="0">
            <a:spAutoFit/>
          </a:bodyPr>
          <a:lstStyle/>
          <a:p>
            <a:r>
              <a:rPr lang="en-US" dirty="0"/>
              <a:t>6</a:t>
            </a:r>
          </a:p>
        </p:txBody>
      </p:sp>
    </p:spTree>
    <p:extLst>
      <p:ext uri="{BB962C8B-B14F-4D97-AF65-F5344CB8AC3E}">
        <p14:creationId xmlns:p14="http://schemas.microsoft.com/office/powerpoint/2010/main" val="4047219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B74BB8A-7BAA-4A6E-9CC4-CB382C68DEEC}"/>
              </a:ext>
            </a:extLst>
          </p:cNvPr>
          <p:cNvSpPr>
            <a:spLocks noGrp="1"/>
          </p:cNvSpPr>
          <p:nvPr>
            <p:ph type="body" sz="quarter" idx="13"/>
          </p:nvPr>
        </p:nvSpPr>
        <p:spPr>
          <a:xfrm>
            <a:off x="609600" y="959616"/>
            <a:ext cx="10972800" cy="5486400"/>
          </a:xfrm>
        </p:spPr>
        <p:txBody>
          <a:bodyPr/>
          <a:lstStyle/>
          <a:p>
            <a:pPr marL="342900" indent="-342900">
              <a:buFont typeface="Arial" panose="020B0604020202020204" pitchFamily="34" charset="0"/>
              <a:buChar char="•"/>
            </a:pPr>
            <a:r>
              <a:rPr lang="en-US" sz="2400" dirty="0">
                <a:solidFill>
                  <a:schemeClr val="tx1"/>
                </a:solidFill>
              </a:rPr>
              <a:t>The goal of instruction is that the instructor works as a facilitator for activation. </a:t>
            </a:r>
          </a:p>
          <a:p>
            <a:pPr marL="342900" indent="-342900">
              <a:buFont typeface="Arial" panose="020B0604020202020204" pitchFamily="34" charset="0"/>
              <a:buChar char="•"/>
            </a:pPr>
            <a:r>
              <a:rPr lang="en-US" sz="2400" dirty="0">
                <a:solidFill>
                  <a:schemeClr val="tx1"/>
                </a:solidFill>
              </a:rPr>
              <a:t>Each event supports an internal process.</a:t>
            </a:r>
          </a:p>
          <a:p>
            <a:endParaRPr lang="en-US" sz="2400" dirty="0">
              <a:solidFill>
                <a:schemeClr val="tx1"/>
              </a:solidFill>
            </a:endParaRPr>
          </a:p>
          <a:p>
            <a:r>
              <a:rPr lang="en-US" sz="2400" dirty="0">
                <a:solidFill>
                  <a:schemeClr val="tx1"/>
                </a:solidFill>
              </a:rPr>
              <a:t>1. Gaining attention: Occurs via a stimulus change. This is an important first step. There are many tactics one can use to get attention.</a:t>
            </a:r>
          </a:p>
          <a:p>
            <a:pPr marL="457200" indent="-457200">
              <a:buAutoNum type="arabicPeriod"/>
            </a:pPr>
            <a:endParaRPr lang="en-US" sz="2400" dirty="0">
              <a:solidFill>
                <a:schemeClr val="tx1"/>
              </a:solidFill>
            </a:endParaRPr>
          </a:p>
          <a:p>
            <a:r>
              <a:rPr lang="en-US" sz="2400" dirty="0">
                <a:solidFill>
                  <a:schemeClr val="tx1"/>
                </a:solidFill>
              </a:rPr>
              <a:t>2. Informing the learner of the objective: Expectations develop at all ages. Therefore, using clear expectancies allow the learners to be aware of what is happening. </a:t>
            </a:r>
          </a:p>
          <a:p>
            <a:pPr marL="457200" indent="-457200">
              <a:buAutoNum type="arabicPeriod"/>
            </a:pPr>
            <a:endParaRPr lang="en-US" sz="2400" dirty="0">
              <a:solidFill>
                <a:schemeClr val="tx1"/>
              </a:solidFill>
            </a:endParaRPr>
          </a:p>
          <a:p>
            <a:r>
              <a:rPr lang="en-US" sz="2400" dirty="0">
                <a:solidFill>
                  <a:schemeClr val="tx1"/>
                </a:solidFill>
              </a:rPr>
              <a:t>3. Stimulating recall of prior knowledge: The instructor is responsible for assisting in recalling relevant information to activate prior knowledge. </a:t>
            </a:r>
          </a:p>
        </p:txBody>
      </p:sp>
      <p:sp>
        <p:nvSpPr>
          <p:cNvPr id="3" name="Title 2">
            <a:extLst>
              <a:ext uri="{FF2B5EF4-FFF2-40B4-BE49-F238E27FC236}">
                <a16:creationId xmlns:a16="http://schemas.microsoft.com/office/drawing/2014/main" id="{F9055465-EA9F-436E-A0C3-64912E06BF2C}"/>
              </a:ext>
            </a:extLst>
          </p:cNvPr>
          <p:cNvSpPr>
            <a:spLocks noGrp="1"/>
          </p:cNvSpPr>
          <p:nvPr>
            <p:ph type="title"/>
          </p:nvPr>
        </p:nvSpPr>
        <p:spPr>
          <a:xfrm>
            <a:off x="2773045" y="304296"/>
            <a:ext cx="6674802" cy="655320"/>
          </a:xfrm>
        </p:spPr>
        <p:txBody>
          <a:bodyPr>
            <a:normAutofit fontScale="90000"/>
          </a:bodyPr>
          <a:lstStyle/>
          <a:p>
            <a:r>
              <a:rPr lang="en-US" dirty="0"/>
              <a:t>Instructional principles</a:t>
            </a:r>
          </a:p>
        </p:txBody>
      </p:sp>
      <p:sp>
        <p:nvSpPr>
          <p:cNvPr id="2" name="TextBox 1">
            <a:extLst>
              <a:ext uri="{FF2B5EF4-FFF2-40B4-BE49-F238E27FC236}">
                <a16:creationId xmlns:a16="http://schemas.microsoft.com/office/drawing/2014/main" id="{75E2EA74-4A5A-A8A3-88CF-6AEB39BADB43}"/>
              </a:ext>
            </a:extLst>
          </p:cNvPr>
          <p:cNvSpPr txBox="1"/>
          <p:nvPr/>
        </p:nvSpPr>
        <p:spPr>
          <a:xfrm>
            <a:off x="0" y="6581001"/>
            <a:ext cx="2438400" cy="276999"/>
          </a:xfrm>
          <a:prstGeom prst="rect">
            <a:avLst/>
          </a:prstGeom>
          <a:noFill/>
        </p:spPr>
        <p:txBody>
          <a:bodyPr wrap="square" rtlCol="0">
            <a:spAutoFit/>
          </a:bodyPr>
          <a:lstStyle/>
          <a:p>
            <a:r>
              <a:rPr lang="en-US" sz="12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(Driscoll, 2004, p349-383)</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32EFBD9-250D-2707-0DF8-54087734D526}"/>
              </a:ext>
            </a:extLst>
          </p:cNvPr>
          <p:cNvSpPr txBox="1"/>
          <p:nvPr/>
        </p:nvSpPr>
        <p:spPr>
          <a:xfrm>
            <a:off x="11817927" y="6534834"/>
            <a:ext cx="374073" cy="369332"/>
          </a:xfrm>
          <a:prstGeom prst="rect">
            <a:avLst/>
          </a:prstGeom>
          <a:noFill/>
        </p:spPr>
        <p:txBody>
          <a:bodyPr wrap="square" rtlCol="0">
            <a:spAutoFit/>
          </a:bodyPr>
          <a:lstStyle/>
          <a:p>
            <a:r>
              <a:rPr lang="en-US" dirty="0"/>
              <a:t>7</a:t>
            </a:r>
          </a:p>
        </p:txBody>
      </p:sp>
    </p:spTree>
    <p:extLst>
      <p:ext uri="{BB962C8B-B14F-4D97-AF65-F5344CB8AC3E}">
        <p14:creationId xmlns:p14="http://schemas.microsoft.com/office/powerpoint/2010/main" val="1912012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B74BB8A-7BAA-4A6E-9CC4-CB382C68DEEC}"/>
              </a:ext>
            </a:extLst>
          </p:cNvPr>
          <p:cNvSpPr>
            <a:spLocks noGrp="1"/>
          </p:cNvSpPr>
          <p:nvPr>
            <p:ph type="body" sz="quarter" idx="13"/>
          </p:nvPr>
        </p:nvSpPr>
        <p:spPr>
          <a:xfrm>
            <a:off x="595745" y="1745673"/>
            <a:ext cx="10972800" cy="4516582"/>
          </a:xfrm>
        </p:spPr>
        <p:txBody>
          <a:bodyPr/>
          <a:lstStyle/>
          <a:p>
            <a:r>
              <a:rPr lang="en-US" sz="2400" dirty="0">
                <a:solidFill>
                  <a:schemeClr val="tx1"/>
                </a:solidFill>
              </a:rPr>
              <a:t>4. Presenting the stimulus: This differs based on the learning goal (information acquisition, intellectual skill learning, motor skills or attitude learning). The instruction should have the essential features to meet the learning goals.</a:t>
            </a:r>
          </a:p>
          <a:p>
            <a:endParaRPr lang="en-US" sz="2400" dirty="0">
              <a:solidFill>
                <a:schemeClr val="tx1"/>
              </a:solidFill>
            </a:endParaRPr>
          </a:p>
          <a:p>
            <a:r>
              <a:rPr lang="en-US" sz="2400" dirty="0">
                <a:solidFill>
                  <a:schemeClr val="tx1"/>
                </a:solidFill>
              </a:rPr>
              <a:t>5. Providing learning guidance: This applies less during discovery learning. The aim is to move learning into LTM and this is done by instructional support. Use of hints or cues.</a:t>
            </a:r>
          </a:p>
          <a:p>
            <a:endParaRPr lang="en-US" sz="2400" dirty="0">
              <a:solidFill>
                <a:schemeClr val="tx1"/>
              </a:solidFill>
            </a:endParaRPr>
          </a:p>
          <a:p>
            <a:r>
              <a:rPr lang="en-US" sz="2400" dirty="0">
                <a:solidFill>
                  <a:schemeClr val="tx1"/>
                </a:solidFill>
              </a:rPr>
              <a:t>6. Eliciting performance: The goal of this is to have the learners demonstrate what they learned in a penalty free environment. </a:t>
            </a:r>
          </a:p>
        </p:txBody>
      </p:sp>
      <p:sp>
        <p:nvSpPr>
          <p:cNvPr id="3" name="Title 2">
            <a:extLst>
              <a:ext uri="{FF2B5EF4-FFF2-40B4-BE49-F238E27FC236}">
                <a16:creationId xmlns:a16="http://schemas.microsoft.com/office/drawing/2014/main" id="{F9055465-EA9F-436E-A0C3-64912E06BF2C}"/>
              </a:ext>
            </a:extLst>
          </p:cNvPr>
          <p:cNvSpPr>
            <a:spLocks noGrp="1"/>
          </p:cNvSpPr>
          <p:nvPr>
            <p:ph type="title"/>
          </p:nvPr>
        </p:nvSpPr>
        <p:spPr>
          <a:xfrm>
            <a:off x="2773045" y="304296"/>
            <a:ext cx="6674802" cy="655320"/>
          </a:xfrm>
        </p:spPr>
        <p:txBody>
          <a:bodyPr>
            <a:normAutofit fontScale="90000"/>
          </a:bodyPr>
          <a:lstStyle/>
          <a:p>
            <a:r>
              <a:rPr lang="en-US" dirty="0"/>
              <a:t>Instructional principles</a:t>
            </a:r>
          </a:p>
        </p:txBody>
      </p:sp>
      <p:sp>
        <p:nvSpPr>
          <p:cNvPr id="2" name="TextBox 1">
            <a:extLst>
              <a:ext uri="{FF2B5EF4-FFF2-40B4-BE49-F238E27FC236}">
                <a16:creationId xmlns:a16="http://schemas.microsoft.com/office/drawing/2014/main" id="{AD07C6FB-C389-6441-F77C-3D6F96EC5D74}"/>
              </a:ext>
            </a:extLst>
          </p:cNvPr>
          <p:cNvSpPr txBox="1"/>
          <p:nvPr/>
        </p:nvSpPr>
        <p:spPr>
          <a:xfrm>
            <a:off x="0" y="6581001"/>
            <a:ext cx="2438400" cy="276999"/>
          </a:xfrm>
          <a:prstGeom prst="rect">
            <a:avLst/>
          </a:prstGeom>
          <a:noFill/>
        </p:spPr>
        <p:txBody>
          <a:bodyPr wrap="square" rtlCol="0">
            <a:spAutoFit/>
          </a:bodyPr>
          <a:lstStyle/>
          <a:p>
            <a:r>
              <a:rPr lang="en-US" sz="12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(Driscoll, 2004, p349-383)</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961C7B3F-F1F6-AABE-715D-229A1E60B90A}"/>
              </a:ext>
            </a:extLst>
          </p:cNvPr>
          <p:cNvSpPr txBox="1"/>
          <p:nvPr/>
        </p:nvSpPr>
        <p:spPr>
          <a:xfrm>
            <a:off x="11790218" y="6516469"/>
            <a:ext cx="290946" cy="369332"/>
          </a:xfrm>
          <a:prstGeom prst="rect">
            <a:avLst/>
          </a:prstGeom>
          <a:noFill/>
        </p:spPr>
        <p:txBody>
          <a:bodyPr wrap="square" rtlCol="0">
            <a:spAutoFit/>
          </a:bodyPr>
          <a:lstStyle/>
          <a:p>
            <a:r>
              <a:rPr lang="en-US" dirty="0"/>
              <a:t>8</a:t>
            </a:r>
          </a:p>
        </p:txBody>
      </p:sp>
    </p:spTree>
    <p:extLst>
      <p:ext uri="{BB962C8B-B14F-4D97-AF65-F5344CB8AC3E}">
        <p14:creationId xmlns:p14="http://schemas.microsoft.com/office/powerpoint/2010/main" val="4082901625"/>
      </p:ext>
    </p:extLst>
  </p:cSld>
  <p:clrMapOvr>
    <a:masterClrMapping/>
  </p:clrMapOvr>
</p:sld>
</file>

<file path=ppt/theme/theme1.xml><?xml version="1.0" encoding="utf-8"?>
<a:theme xmlns:a="http://schemas.openxmlformats.org/drawingml/2006/main" name="Office Theme">
  <a:themeElements>
    <a:clrScheme name="Minimalist Presentation">
      <a:dk1>
        <a:sysClr val="windowText" lastClr="000000"/>
      </a:dk1>
      <a:lt1>
        <a:sysClr val="window" lastClr="FFFFFF"/>
      </a:lt1>
      <a:dk2>
        <a:srgbClr val="ABABAB"/>
      </a:dk2>
      <a:lt2>
        <a:srgbClr val="F2F1EE"/>
      </a:lt2>
      <a:accent1>
        <a:srgbClr val="D8D2CD"/>
      </a:accent1>
      <a:accent2>
        <a:srgbClr val="C0C9C2"/>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Biome Light"/>
        <a:ea typeface=""/>
        <a:cs typeface=""/>
      </a:majorFont>
      <a:minorFont>
        <a:latin typeface="Biome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ist color presentation_Win32_LW_v2.potx" id="{B7F4C684-7BE5-4BD8-BEBE-7F207A45F474}" vid="{9091DE1E-F617-4C59-950B-F96736B889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A1B7BBB-8F46-4BA8-85EC-2ECC1D2E32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0976319-4513-485C-AD3A-E56C39927A38}">
  <ds:schemaRefs>
    <ds:schemaRef ds:uri="http://purl.org/dc/elements/1.1/"/>
    <ds:schemaRef ds:uri="http://www.w3.org/XML/1998/namespace"/>
    <ds:schemaRef ds:uri="71af3243-3dd4-4a8d-8c0d-dd76da1f02a5"/>
    <ds:schemaRef ds:uri="http://schemas.microsoft.com/office/2006/documentManagement/types"/>
    <ds:schemaRef ds:uri="http://purl.org/dc/terms/"/>
    <ds:schemaRef ds:uri="http://purl.org/dc/dcmitype/"/>
    <ds:schemaRef ds:uri="http://schemas.microsoft.com/office/2006/metadata/properties"/>
    <ds:schemaRef ds:uri="http://schemas.microsoft.com/office/infopath/2007/PartnerControls"/>
    <ds:schemaRef ds:uri="http://schemas.openxmlformats.org/package/2006/metadata/core-properties"/>
    <ds:schemaRef ds:uri="16c05727-aa75-4e4a-9b5f-8a80a1165891"/>
  </ds:schemaRefs>
</ds:datastoreItem>
</file>

<file path=customXml/itemProps3.xml><?xml version="1.0" encoding="utf-8"?>
<ds:datastoreItem xmlns:ds="http://schemas.openxmlformats.org/officeDocument/2006/customXml" ds:itemID="{53A10211-FBDE-44DA-8AD6-29E596B2975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Minimalist color presentation</Template>
  <TotalTime>10215</TotalTime>
  <Words>1621</Words>
  <Application>Microsoft Office PowerPoint</Application>
  <PresentationFormat>Widescreen</PresentationFormat>
  <Paragraphs>231</Paragraphs>
  <Slides>26</Slides>
  <Notes>1</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Biome Light</vt:lpstr>
      <vt:lpstr>Calibri</vt:lpstr>
      <vt:lpstr>Lato</vt:lpstr>
      <vt:lpstr>LatoWeb</vt:lpstr>
      <vt:lpstr>Roboto</vt:lpstr>
      <vt:lpstr>Times New Roman</vt:lpstr>
      <vt:lpstr>Office Theme</vt:lpstr>
      <vt:lpstr>Theory Presentation</vt:lpstr>
      <vt:lpstr>Background</vt:lpstr>
      <vt:lpstr>Background</vt:lpstr>
      <vt:lpstr>Background</vt:lpstr>
      <vt:lpstr>Assumptions about learners</vt:lpstr>
      <vt:lpstr>Assumptions about learners</vt:lpstr>
      <vt:lpstr>Assumptions about learners</vt:lpstr>
      <vt:lpstr>Instructional principles</vt:lpstr>
      <vt:lpstr>Instructional principles</vt:lpstr>
      <vt:lpstr>Instructional principles</vt:lpstr>
      <vt:lpstr>With the interest growing around constructivism, theorists have started to question Gagne and wondered if this theory is compatible with the assumptions and goals of constructivist epistemology. </vt:lpstr>
      <vt:lpstr>Comparison of Gagne vs. Constructivism</vt:lpstr>
      <vt:lpstr>Comparison of Gagne vs. Behaviorism</vt:lpstr>
      <vt:lpstr>Why I chose this theory</vt:lpstr>
      <vt:lpstr>Assessment</vt:lpstr>
      <vt:lpstr>Video Resource</vt:lpstr>
      <vt:lpstr>My lesson: Comic books</vt:lpstr>
      <vt:lpstr> </vt:lpstr>
      <vt:lpstr>The objectives of this lesson:</vt:lpstr>
      <vt:lpstr>Discussion Questions</vt:lpstr>
      <vt:lpstr>Character </vt:lpstr>
      <vt:lpstr>Onomatopoeia</vt:lpstr>
      <vt:lpstr>The project</vt:lpstr>
      <vt:lpstr>Next steps</vt:lpstr>
      <vt:lpstr>Final Step: Enhancing transfer </vt:lpstr>
      <vt:lpstr>Closing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Theory Presentation</dc:title>
  <dc:creator>Jourdan O. Hanna</dc:creator>
  <cp:lastModifiedBy>JoJo Hanna</cp:lastModifiedBy>
  <cp:revision>3</cp:revision>
  <dcterms:created xsi:type="dcterms:W3CDTF">2023-10-30T21:12:19Z</dcterms:created>
  <dcterms:modified xsi:type="dcterms:W3CDTF">2024-08-05T01:48:29Z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