
<file path=[Content_Types].xml><?xml version="1.0" encoding="utf-8"?>
<Types xmlns="http://schemas.openxmlformats.org/package/2006/content-types">
  <Default Extension="fntdata" ContentType="application/x-fontdata"/>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8" r:id="rId3"/>
    <p:sldId id="260" r:id="rId4"/>
    <p:sldId id="261" r:id="rId5"/>
    <p:sldId id="262" r:id="rId6"/>
    <p:sldId id="271" r:id="rId7"/>
    <p:sldId id="263" r:id="rId8"/>
    <p:sldId id="264" r:id="rId9"/>
    <p:sldId id="265" r:id="rId10"/>
    <p:sldId id="270" r:id="rId11"/>
    <p:sldId id="259" r:id="rId12"/>
    <p:sldId id="269" r:id="rId13"/>
  </p:sldIdLst>
  <p:sldSz cx="18288000" cy="10287000"/>
  <p:notesSz cx="6858000" cy="9144000"/>
  <p:embeddedFontLst>
    <p:embeddedFont>
      <p:font typeface="Baguet Script" panose="00000500000000000000" pitchFamily="2" charset="0"/>
      <p:regular r:id="rId14"/>
    </p:embeddedFont>
    <p:embeddedFont>
      <p:font typeface="Barlow" panose="00000500000000000000" pitchFamily="2" charset="0"/>
      <p:regular r:id="rId15"/>
      <p:bold r:id="rId16"/>
    </p:embeddedFont>
    <p:embeddedFont>
      <p:font typeface="Klein" panose="020B0604020202020204" charset="0"/>
      <p:regular r:id="rId17"/>
    </p:embeddedFont>
    <p:embeddedFont>
      <p:font typeface="Klein Bold" panose="020B0604020202020204" charset="0"/>
      <p:regular r:id="rId18"/>
    </p:embeddedFont>
    <p:embeddedFont>
      <p:font typeface="Playfair Display" panose="00000500000000000000" pitchFamily="2"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0524"/>
    <a:srgbClr val="C7BEB3"/>
    <a:srgbClr val="95A4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AED54C-2A85-44CB-9D36-516B19D57CCA}" v="93" dt="2024-07-31T20:28:16.8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9" d="100"/>
          <a:sy n="69" d="100"/>
        </p:scale>
        <p:origin x="756"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 Hanna" userId="5fa74fdd-c081-460f-b72e-ee03e291a43e" providerId="ADAL" clId="{FCAED54C-2A85-44CB-9D36-516B19D57CCA}"/>
    <pc:docChg chg="undo custSel addSld delSld modSld sldOrd">
      <pc:chgData name="Jo Hanna" userId="5fa74fdd-c081-460f-b72e-ee03e291a43e" providerId="ADAL" clId="{FCAED54C-2A85-44CB-9D36-516B19D57CCA}" dt="2024-07-31T20:29:41.196" v="4659" actId="5793"/>
      <pc:docMkLst>
        <pc:docMk/>
      </pc:docMkLst>
      <pc:sldChg chg="del">
        <pc:chgData name="Jo Hanna" userId="5fa74fdd-c081-460f-b72e-ee03e291a43e" providerId="ADAL" clId="{FCAED54C-2A85-44CB-9D36-516B19D57CCA}" dt="2024-07-30T19:01:57.329" v="45" actId="2696"/>
        <pc:sldMkLst>
          <pc:docMk/>
          <pc:sldMk cId="0" sldId="256"/>
        </pc:sldMkLst>
      </pc:sldChg>
      <pc:sldChg chg="addSp delSp modSp mod">
        <pc:chgData name="Jo Hanna" userId="5fa74fdd-c081-460f-b72e-ee03e291a43e" providerId="ADAL" clId="{FCAED54C-2A85-44CB-9D36-516B19D57CCA}" dt="2024-07-31T18:04:26.186" v="3570" actId="20577"/>
        <pc:sldMkLst>
          <pc:docMk/>
          <pc:sldMk cId="0" sldId="257"/>
        </pc:sldMkLst>
        <pc:spChg chg="del mod topLvl">
          <ac:chgData name="Jo Hanna" userId="5fa74fdd-c081-460f-b72e-ee03e291a43e" providerId="ADAL" clId="{FCAED54C-2A85-44CB-9D36-516B19D57CCA}" dt="2024-07-31T16:39:54.487" v="1876" actId="478"/>
          <ac:spMkLst>
            <pc:docMk/>
            <pc:sldMk cId="0" sldId="257"/>
            <ac:spMk id="3" creationId="{00000000-0000-0000-0000-000000000000}"/>
          </ac:spMkLst>
        </pc:spChg>
        <pc:spChg chg="topLvl">
          <ac:chgData name="Jo Hanna" userId="5fa74fdd-c081-460f-b72e-ee03e291a43e" providerId="ADAL" clId="{FCAED54C-2A85-44CB-9D36-516B19D57CCA}" dt="2024-07-31T16:39:54.487" v="1876" actId="478"/>
          <ac:spMkLst>
            <pc:docMk/>
            <pc:sldMk cId="0" sldId="257"/>
            <ac:spMk id="4" creationId="{00000000-0000-0000-0000-000000000000}"/>
          </ac:spMkLst>
        </pc:spChg>
        <pc:spChg chg="del mod">
          <ac:chgData name="Jo Hanna" userId="5fa74fdd-c081-460f-b72e-ee03e291a43e" providerId="ADAL" clId="{FCAED54C-2A85-44CB-9D36-516B19D57CCA}" dt="2024-07-31T13:51:25.048" v="181" actId="478"/>
          <ac:spMkLst>
            <pc:docMk/>
            <pc:sldMk cId="0" sldId="257"/>
            <ac:spMk id="11" creationId="{00000000-0000-0000-0000-000000000000}"/>
          </ac:spMkLst>
        </pc:spChg>
        <pc:spChg chg="mod">
          <ac:chgData name="Jo Hanna" userId="5fa74fdd-c081-460f-b72e-ee03e291a43e" providerId="ADAL" clId="{FCAED54C-2A85-44CB-9D36-516B19D57CCA}" dt="2024-07-31T18:04:26.186" v="3570" actId="20577"/>
          <ac:spMkLst>
            <pc:docMk/>
            <pc:sldMk cId="0" sldId="257"/>
            <ac:spMk id="13" creationId="{00000000-0000-0000-0000-000000000000}"/>
          </ac:spMkLst>
        </pc:spChg>
        <pc:spChg chg="mod">
          <ac:chgData name="Jo Hanna" userId="5fa74fdd-c081-460f-b72e-ee03e291a43e" providerId="ADAL" clId="{FCAED54C-2A85-44CB-9D36-516B19D57CCA}" dt="2024-07-31T14:02:07.052" v="345" actId="2711"/>
          <ac:spMkLst>
            <pc:docMk/>
            <pc:sldMk cId="0" sldId="257"/>
            <ac:spMk id="14" creationId="{00000000-0000-0000-0000-000000000000}"/>
          </ac:spMkLst>
        </pc:spChg>
        <pc:grpChg chg="del mod">
          <ac:chgData name="Jo Hanna" userId="5fa74fdd-c081-460f-b72e-ee03e291a43e" providerId="ADAL" clId="{FCAED54C-2A85-44CB-9D36-516B19D57CCA}" dt="2024-07-31T16:39:54.487" v="1876" actId="478"/>
          <ac:grpSpMkLst>
            <pc:docMk/>
            <pc:sldMk cId="0" sldId="257"/>
            <ac:grpSpMk id="2" creationId="{00000000-0000-0000-0000-000000000000}"/>
          </ac:grpSpMkLst>
        </pc:grpChg>
        <pc:grpChg chg="del">
          <ac:chgData name="Jo Hanna" userId="5fa74fdd-c081-460f-b72e-ee03e291a43e" providerId="ADAL" clId="{FCAED54C-2A85-44CB-9D36-516B19D57CCA}" dt="2024-07-31T13:47:11.185" v="91" actId="478"/>
          <ac:grpSpMkLst>
            <pc:docMk/>
            <pc:sldMk cId="0" sldId="257"/>
            <ac:grpSpMk id="5" creationId="{00000000-0000-0000-0000-000000000000}"/>
          </ac:grpSpMkLst>
        </pc:grpChg>
        <pc:grpChg chg="del mod">
          <ac:chgData name="Jo Hanna" userId="5fa74fdd-c081-460f-b72e-ee03e291a43e" providerId="ADAL" clId="{FCAED54C-2A85-44CB-9D36-516B19D57CCA}" dt="2024-07-31T16:39:14.366" v="1866" actId="478"/>
          <ac:grpSpMkLst>
            <pc:docMk/>
            <pc:sldMk cId="0" sldId="257"/>
            <ac:grpSpMk id="8" creationId="{00000000-0000-0000-0000-000000000000}"/>
          </ac:grpSpMkLst>
        </pc:grpChg>
        <pc:grpChg chg="mod">
          <ac:chgData name="Jo Hanna" userId="5fa74fdd-c081-460f-b72e-ee03e291a43e" providerId="ADAL" clId="{FCAED54C-2A85-44CB-9D36-516B19D57CCA}" dt="2024-07-31T16:40:05.497" v="1880" actId="1076"/>
          <ac:grpSpMkLst>
            <pc:docMk/>
            <pc:sldMk cId="0" sldId="257"/>
            <ac:grpSpMk id="12" creationId="{00000000-0000-0000-0000-000000000000}"/>
          </ac:grpSpMkLst>
        </pc:grpChg>
        <pc:picChg chg="add mod">
          <ac:chgData name="Jo Hanna" userId="5fa74fdd-c081-460f-b72e-ee03e291a43e" providerId="ADAL" clId="{FCAED54C-2A85-44CB-9D36-516B19D57CCA}" dt="2024-07-31T18:03:18.395" v="3556" actId="1035"/>
          <ac:picMkLst>
            <pc:docMk/>
            <pc:sldMk cId="0" sldId="257"/>
            <ac:picMk id="16" creationId="{EF7D4434-6FA1-7584-E868-9305947FE3E6}"/>
          </ac:picMkLst>
        </pc:picChg>
        <pc:picChg chg="add mod">
          <ac:chgData name="Jo Hanna" userId="5fa74fdd-c081-460f-b72e-ee03e291a43e" providerId="ADAL" clId="{FCAED54C-2A85-44CB-9D36-516B19D57CCA}" dt="2024-07-31T16:40:19.335" v="1882" actId="1076"/>
          <ac:picMkLst>
            <pc:docMk/>
            <pc:sldMk cId="0" sldId="257"/>
            <ac:picMk id="22" creationId="{1C434136-A320-D38E-3609-D271416D2A52}"/>
          </ac:picMkLst>
        </pc:picChg>
        <pc:picChg chg="add mod">
          <ac:chgData name="Jo Hanna" userId="5fa74fdd-c081-460f-b72e-ee03e291a43e" providerId="ADAL" clId="{FCAED54C-2A85-44CB-9D36-516B19D57CCA}" dt="2024-07-31T16:40:11.127" v="1881" actId="1076"/>
          <ac:picMkLst>
            <pc:docMk/>
            <pc:sldMk cId="0" sldId="257"/>
            <ac:picMk id="23" creationId="{F275220E-3B2E-E7E3-DDCF-B836FE71A8FF}"/>
          </ac:picMkLst>
        </pc:picChg>
        <pc:cxnChg chg="add del mod">
          <ac:chgData name="Jo Hanna" userId="5fa74fdd-c081-460f-b72e-ee03e291a43e" providerId="ADAL" clId="{FCAED54C-2A85-44CB-9D36-516B19D57CCA}" dt="2024-07-31T14:59:08.610" v="1850" actId="478"/>
          <ac:cxnSpMkLst>
            <pc:docMk/>
            <pc:sldMk cId="0" sldId="257"/>
            <ac:cxnSpMk id="18" creationId="{7CAB849D-CA2E-3B4C-F95D-89C37C818DFF}"/>
          </ac:cxnSpMkLst>
        </pc:cxnChg>
      </pc:sldChg>
      <pc:sldChg chg="addSp modSp mod">
        <pc:chgData name="Jo Hanna" userId="5fa74fdd-c081-460f-b72e-ee03e291a43e" providerId="ADAL" clId="{FCAED54C-2A85-44CB-9D36-516B19D57CCA}" dt="2024-07-31T18:58:52.953" v="3791" actId="20577"/>
        <pc:sldMkLst>
          <pc:docMk/>
          <pc:sldMk cId="0" sldId="258"/>
        </pc:sldMkLst>
        <pc:spChg chg="mod">
          <ac:chgData name="Jo Hanna" userId="5fa74fdd-c081-460f-b72e-ee03e291a43e" providerId="ADAL" clId="{FCAED54C-2A85-44CB-9D36-516B19D57CCA}" dt="2024-07-31T17:58:12.212" v="3472" actId="1076"/>
          <ac:spMkLst>
            <pc:docMk/>
            <pc:sldMk cId="0" sldId="258"/>
            <ac:spMk id="6" creationId="{00000000-0000-0000-0000-000000000000}"/>
          </ac:spMkLst>
        </pc:spChg>
        <pc:spChg chg="mod">
          <ac:chgData name="Jo Hanna" userId="5fa74fdd-c081-460f-b72e-ee03e291a43e" providerId="ADAL" clId="{FCAED54C-2A85-44CB-9D36-516B19D57CCA}" dt="2024-07-31T18:58:52.953" v="3791" actId="20577"/>
          <ac:spMkLst>
            <pc:docMk/>
            <pc:sldMk cId="0" sldId="258"/>
            <ac:spMk id="7" creationId="{00000000-0000-0000-0000-000000000000}"/>
          </ac:spMkLst>
        </pc:spChg>
        <pc:spChg chg="add mod">
          <ac:chgData name="Jo Hanna" userId="5fa74fdd-c081-460f-b72e-ee03e291a43e" providerId="ADAL" clId="{FCAED54C-2A85-44CB-9D36-516B19D57CCA}" dt="2024-07-31T17:58:01.075" v="3470" actId="1076"/>
          <ac:spMkLst>
            <pc:docMk/>
            <pc:sldMk cId="0" sldId="258"/>
            <ac:spMk id="8" creationId="{6325954D-7AFD-55F2-B9C6-2FCA3278426A}"/>
          </ac:spMkLst>
        </pc:spChg>
        <pc:grpChg chg="mod">
          <ac:chgData name="Jo Hanna" userId="5fa74fdd-c081-460f-b72e-ee03e291a43e" providerId="ADAL" clId="{FCAED54C-2A85-44CB-9D36-516B19D57CCA}" dt="2024-07-31T17:57:52.092" v="3468" actId="1076"/>
          <ac:grpSpMkLst>
            <pc:docMk/>
            <pc:sldMk cId="0" sldId="258"/>
            <ac:grpSpMk id="2" creationId="{00000000-0000-0000-0000-000000000000}"/>
          </ac:grpSpMkLst>
        </pc:grpChg>
      </pc:sldChg>
      <pc:sldChg chg="addSp delSp modSp mod ord">
        <pc:chgData name="Jo Hanna" userId="5fa74fdd-c081-460f-b72e-ee03e291a43e" providerId="ADAL" clId="{FCAED54C-2A85-44CB-9D36-516B19D57CCA}" dt="2024-07-31T19:12:48.925" v="3895" actId="1076"/>
        <pc:sldMkLst>
          <pc:docMk/>
          <pc:sldMk cId="0" sldId="259"/>
        </pc:sldMkLst>
        <pc:spChg chg="del mod">
          <ac:chgData name="Jo Hanna" userId="5fa74fdd-c081-460f-b72e-ee03e291a43e" providerId="ADAL" clId="{FCAED54C-2A85-44CB-9D36-516B19D57CCA}" dt="2024-07-31T16:55:52.753" v="2709" actId="478"/>
          <ac:spMkLst>
            <pc:docMk/>
            <pc:sldMk cId="0" sldId="259"/>
            <ac:spMk id="2" creationId="{00000000-0000-0000-0000-000000000000}"/>
          </ac:spMkLst>
        </pc:spChg>
        <pc:spChg chg="mod">
          <ac:chgData name="Jo Hanna" userId="5fa74fdd-c081-460f-b72e-ee03e291a43e" providerId="ADAL" clId="{FCAED54C-2A85-44CB-9D36-516B19D57CCA}" dt="2024-07-31T16:57:30.664" v="2738" actId="14100"/>
          <ac:spMkLst>
            <pc:docMk/>
            <pc:sldMk cId="0" sldId="259"/>
            <ac:spMk id="3" creationId="{00000000-0000-0000-0000-000000000000}"/>
          </ac:spMkLst>
        </pc:spChg>
        <pc:spChg chg="mod">
          <ac:chgData name="Jo Hanna" userId="5fa74fdd-c081-460f-b72e-ee03e291a43e" providerId="ADAL" clId="{FCAED54C-2A85-44CB-9D36-516B19D57CCA}" dt="2024-07-31T16:57:34.688" v="2739" actId="1076"/>
          <ac:spMkLst>
            <pc:docMk/>
            <pc:sldMk cId="0" sldId="259"/>
            <ac:spMk id="4" creationId="{00000000-0000-0000-0000-000000000000}"/>
          </ac:spMkLst>
        </pc:spChg>
        <pc:spChg chg="mod">
          <ac:chgData name="Jo Hanna" userId="5fa74fdd-c081-460f-b72e-ee03e291a43e" providerId="ADAL" clId="{FCAED54C-2A85-44CB-9D36-516B19D57CCA}" dt="2024-07-31T16:57:46.683" v="2742" actId="1076"/>
          <ac:spMkLst>
            <pc:docMk/>
            <pc:sldMk cId="0" sldId="259"/>
            <ac:spMk id="5" creationId="{00000000-0000-0000-0000-000000000000}"/>
          </ac:spMkLst>
        </pc:spChg>
        <pc:spChg chg="mod">
          <ac:chgData name="Jo Hanna" userId="5fa74fdd-c081-460f-b72e-ee03e291a43e" providerId="ADAL" clId="{FCAED54C-2A85-44CB-9D36-516B19D57CCA}" dt="2024-07-31T16:57:50.844" v="2743" actId="1076"/>
          <ac:spMkLst>
            <pc:docMk/>
            <pc:sldMk cId="0" sldId="259"/>
            <ac:spMk id="6" creationId="{00000000-0000-0000-0000-000000000000}"/>
          </ac:spMkLst>
        </pc:spChg>
        <pc:spChg chg="mod">
          <ac:chgData name="Jo Hanna" userId="5fa74fdd-c081-460f-b72e-ee03e291a43e" providerId="ADAL" clId="{FCAED54C-2A85-44CB-9D36-516B19D57CCA}" dt="2024-07-31T16:57:42.406" v="2741" actId="1076"/>
          <ac:spMkLst>
            <pc:docMk/>
            <pc:sldMk cId="0" sldId="259"/>
            <ac:spMk id="7" creationId="{00000000-0000-0000-0000-000000000000}"/>
          </ac:spMkLst>
        </pc:spChg>
        <pc:spChg chg="mod">
          <ac:chgData name="Jo Hanna" userId="5fa74fdd-c081-460f-b72e-ee03e291a43e" providerId="ADAL" clId="{FCAED54C-2A85-44CB-9D36-516B19D57CCA}" dt="2024-07-31T16:56:26.213" v="2721" actId="1076"/>
          <ac:spMkLst>
            <pc:docMk/>
            <pc:sldMk cId="0" sldId="259"/>
            <ac:spMk id="8" creationId="{00000000-0000-0000-0000-000000000000}"/>
          </ac:spMkLst>
        </pc:spChg>
        <pc:spChg chg="mod">
          <ac:chgData name="Jo Hanna" userId="5fa74fdd-c081-460f-b72e-ee03e291a43e" providerId="ADAL" clId="{FCAED54C-2A85-44CB-9D36-516B19D57CCA}" dt="2024-07-31T16:58:03.502" v="2746" actId="1076"/>
          <ac:spMkLst>
            <pc:docMk/>
            <pc:sldMk cId="0" sldId="259"/>
            <ac:spMk id="9" creationId="{00000000-0000-0000-0000-000000000000}"/>
          </ac:spMkLst>
        </pc:spChg>
        <pc:spChg chg="del mod">
          <ac:chgData name="Jo Hanna" userId="5fa74fdd-c081-460f-b72e-ee03e291a43e" providerId="ADAL" clId="{FCAED54C-2A85-44CB-9D36-516B19D57CCA}" dt="2024-07-31T16:58:06.778" v="2747" actId="478"/>
          <ac:spMkLst>
            <pc:docMk/>
            <pc:sldMk cId="0" sldId="259"/>
            <ac:spMk id="10" creationId="{00000000-0000-0000-0000-000000000000}"/>
          </ac:spMkLst>
        </pc:spChg>
        <pc:spChg chg="mod">
          <ac:chgData name="Jo Hanna" userId="5fa74fdd-c081-460f-b72e-ee03e291a43e" providerId="ADAL" clId="{FCAED54C-2A85-44CB-9D36-516B19D57CCA}" dt="2024-07-31T17:01:10.294" v="2800" actId="1076"/>
          <ac:spMkLst>
            <pc:docMk/>
            <pc:sldMk cId="0" sldId="259"/>
            <ac:spMk id="11" creationId="{00000000-0000-0000-0000-000000000000}"/>
          </ac:spMkLst>
        </pc:spChg>
        <pc:spChg chg="add del mod">
          <ac:chgData name="Jo Hanna" userId="5fa74fdd-c081-460f-b72e-ee03e291a43e" providerId="ADAL" clId="{FCAED54C-2A85-44CB-9D36-516B19D57CCA}" dt="2024-07-31T14:06:36.649" v="441" actId="478"/>
          <ac:spMkLst>
            <pc:docMk/>
            <pc:sldMk cId="0" sldId="259"/>
            <ac:spMk id="12" creationId="{BE8E6C00-FE9E-E185-67CC-7977A939D9A6}"/>
          </ac:spMkLst>
        </pc:spChg>
        <pc:spChg chg="add mod">
          <ac:chgData name="Jo Hanna" userId="5fa74fdd-c081-460f-b72e-ee03e291a43e" providerId="ADAL" clId="{FCAED54C-2A85-44CB-9D36-516B19D57CCA}" dt="2024-07-31T17:01:32.965" v="2803" actId="1076"/>
          <ac:spMkLst>
            <pc:docMk/>
            <pc:sldMk cId="0" sldId="259"/>
            <ac:spMk id="13" creationId="{9FBD7E5C-50BF-5998-91D5-BE593FC04067}"/>
          </ac:spMkLst>
        </pc:spChg>
        <pc:spChg chg="add del mod">
          <ac:chgData name="Jo Hanna" userId="5fa74fdd-c081-460f-b72e-ee03e291a43e" providerId="ADAL" clId="{FCAED54C-2A85-44CB-9D36-516B19D57CCA}" dt="2024-07-31T16:56:12.050" v="2716" actId="478"/>
          <ac:spMkLst>
            <pc:docMk/>
            <pc:sldMk cId="0" sldId="259"/>
            <ac:spMk id="15" creationId="{6920F293-ED94-BFFB-5818-0726C264D5D9}"/>
          </ac:spMkLst>
        </pc:spChg>
        <pc:spChg chg="add mod">
          <ac:chgData name="Jo Hanna" userId="5fa74fdd-c081-460f-b72e-ee03e291a43e" providerId="ADAL" clId="{FCAED54C-2A85-44CB-9D36-516B19D57CCA}" dt="2024-07-31T19:12:48.925" v="3895" actId="1076"/>
          <ac:spMkLst>
            <pc:docMk/>
            <pc:sldMk cId="0" sldId="259"/>
            <ac:spMk id="16" creationId="{338E1954-4CCE-BE6E-6E24-AB39A07D4027}"/>
          </ac:spMkLst>
        </pc:spChg>
        <pc:picChg chg="add del mod">
          <ac:chgData name="Jo Hanna" userId="5fa74fdd-c081-460f-b72e-ee03e291a43e" providerId="ADAL" clId="{FCAED54C-2A85-44CB-9D36-516B19D57CCA}" dt="2024-07-31T16:56:09.956" v="2715" actId="478"/>
          <ac:picMkLst>
            <pc:docMk/>
            <pc:sldMk cId="0" sldId="259"/>
            <ac:picMk id="14" creationId="{1176B52B-E485-E78A-FD8C-A78E9F588F14}"/>
          </ac:picMkLst>
        </pc:picChg>
        <pc:picChg chg="add mod">
          <ac:chgData name="Jo Hanna" userId="5fa74fdd-c081-460f-b72e-ee03e291a43e" providerId="ADAL" clId="{FCAED54C-2A85-44CB-9D36-516B19D57CCA}" dt="2024-07-31T17:01:21.884" v="2802" actId="1076"/>
          <ac:picMkLst>
            <pc:docMk/>
            <pc:sldMk cId="0" sldId="259"/>
            <ac:picMk id="18" creationId="{FD4950B4-F7B6-FD53-77EA-EF39682945FE}"/>
          </ac:picMkLst>
        </pc:picChg>
      </pc:sldChg>
      <pc:sldChg chg="addSp delSp modSp mod">
        <pc:chgData name="Jo Hanna" userId="5fa74fdd-c081-460f-b72e-ee03e291a43e" providerId="ADAL" clId="{FCAED54C-2A85-44CB-9D36-516B19D57CCA}" dt="2024-07-31T19:09:53.254" v="3884" actId="20577"/>
        <pc:sldMkLst>
          <pc:docMk/>
          <pc:sldMk cId="0" sldId="260"/>
        </pc:sldMkLst>
        <pc:spChg chg="mod">
          <ac:chgData name="Jo Hanna" userId="5fa74fdd-c081-460f-b72e-ee03e291a43e" providerId="ADAL" clId="{FCAED54C-2A85-44CB-9D36-516B19D57CCA}" dt="2024-07-31T14:18:21.546" v="724" actId="208"/>
          <ac:spMkLst>
            <pc:docMk/>
            <pc:sldMk cId="0" sldId="260"/>
            <ac:spMk id="9" creationId="{00000000-0000-0000-0000-000000000000}"/>
          </ac:spMkLst>
        </pc:spChg>
        <pc:spChg chg="mod">
          <ac:chgData name="Jo Hanna" userId="5fa74fdd-c081-460f-b72e-ee03e291a43e" providerId="ADAL" clId="{FCAED54C-2A85-44CB-9D36-516B19D57CCA}" dt="2024-07-31T14:02:15.929" v="346" actId="2711"/>
          <ac:spMkLst>
            <pc:docMk/>
            <pc:sldMk cId="0" sldId="260"/>
            <ac:spMk id="11" creationId="{00000000-0000-0000-0000-000000000000}"/>
          </ac:spMkLst>
        </pc:spChg>
        <pc:spChg chg="mod">
          <ac:chgData name="Jo Hanna" userId="5fa74fdd-c081-460f-b72e-ee03e291a43e" providerId="ADAL" clId="{FCAED54C-2A85-44CB-9D36-516B19D57CCA}" dt="2024-07-31T16:40:38.372" v="1885" actId="20577"/>
          <ac:spMkLst>
            <pc:docMk/>
            <pc:sldMk cId="0" sldId="260"/>
            <ac:spMk id="14" creationId="{00000000-0000-0000-0000-000000000000}"/>
          </ac:spMkLst>
        </pc:spChg>
        <pc:spChg chg="mod">
          <ac:chgData name="Jo Hanna" userId="5fa74fdd-c081-460f-b72e-ee03e291a43e" providerId="ADAL" clId="{FCAED54C-2A85-44CB-9D36-516B19D57CCA}" dt="2024-07-31T14:18:28.586" v="727" actId="1582"/>
          <ac:spMkLst>
            <pc:docMk/>
            <pc:sldMk cId="0" sldId="260"/>
            <ac:spMk id="16" creationId="{00000000-0000-0000-0000-000000000000}"/>
          </ac:spMkLst>
        </pc:spChg>
        <pc:spChg chg="mod">
          <ac:chgData name="Jo Hanna" userId="5fa74fdd-c081-460f-b72e-ee03e291a43e" providerId="ADAL" clId="{FCAED54C-2A85-44CB-9D36-516B19D57CCA}" dt="2024-07-31T14:18:28.586" v="727" actId="1582"/>
          <ac:spMkLst>
            <pc:docMk/>
            <pc:sldMk cId="0" sldId="260"/>
            <ac:spMk id="17" creationId="{00000000-0000-0000-0000-000000000000}"/>
          </ac:spMkLst>
        </pc:spChg>
        <pc:spChg chg="mod">
          <ac:chgData name="Jo Hanna" userId="5fa74fdd-c081-460f-b72e-ee03e291a43e" providerId="ADAL" clId="{FCAED54C-2A85-44CB-9D36-516B19D57CCA}" dt="2024-07-31T16:40:44.893" v="1891" actId="20577"/>
          <ac:spMkLst>
            <pc:docMk/>
            <pc:sldMk cId="0" sldId="260"/>
            <ac:spMk id="20" creationId="{00000000-0000-0000-0000-000000000000}"/>
          </ac:spMkLst>
        </pc:spChg>
        <pc:spChg chg="mod">
          <ac:chgData name="Jo Hanna" userId="5fa74fdd-c081-460f-b72e-ee03e291a43e" providerId="ADAL" clId="{FCAED54C-2A85-44CB-9D36-516B19D57CCA}" dt="2024-07-31T14:18:34.938" v="730" actId="1582"/>
          <ac:spMkLst>
            <pc:docMk/>
            <pc:sldMk cId="0" sldId="260"/>
            <ac:spMk id="22" creationId="{00000000-0000-0000-0000-000000000000}"/>
          </ac:spMkLst>
        </pc:spChg>
        <pc:spChg chg="mod">
          <ac:chgData name="Jo Hanna" userId="5fa74fdd-c081-460f-b72e-ee03e291a43e" providerId="ADAL" clId="{FCAED54C-2A85-44CB-9D36-516B19D57CCA}" dt="2024-07-31T14:18:34.938" v="730" actId="1582"/>
          <ac:spMkLst>
            <pc:docMk/>
            <pc:sldMk cId="0" sldId="260"/>
            <ac:spMk id="23" creationId="{00000000-0000-0000-0000-000000000000}"/>
          </ac:spMkLst>
        </pc:spChg>
        <pc:spChg chg="mod">
          <ac:chgData name="Jo Hanna" userId="5fa74fdd-c081-460f-b72e-ee03e291a43e" providerId="ADAL" clId="{FCAED54C-2A85-44CB-9D36-516B19D57CCA}" dt="2024-07-31T19:09:53.254" v="3884" actId="20577"/>
          <ac:spMkLst>
            <pc:docMk/>
            <pc:sldMk cId="0" sldId="260"/>
            <ac:spMk id="26" creationId="{00000000-0000-0000-0000-000000000000}"/>
          </ac:spMkLst>
        </pc:spChg>
        <pc:spChg chg="mod">
          <ac:chgData name="Jo Hanna" userId="5fa74fdd-c081-460f-b72e-ee03e291a43e" providerId="ADAL" clId="{FCAED54C-2A85-44CB-9D36-516B19D57CCA}" dt="2024-07-31T14:20:44.362" v="874" actId="1076"/>
          <ac:spMkLst>
            <pc:docMk/>
            <pc:sldMk cId="0" sldId="260"/>
            <ac:spMk id="42" creationId="{00000000-0000-0000-0000-000000000000}"/>
          </ac:spMkLst>
        </pc:spChg>
        <pc:spChg chg="mod">
          <ac:chgData name="Jo Hanna" userId="5fa74fdd-c081-460f-b72e-ee03e291a43e" providerId="ADAL" clId="{FCAED54C-2A85-44CB-9D36-516B19D57CCA}" dt="2024-07-31T14:17:17.093" v="713"/>
          <ac:spMkLst>
            <pc:docMk/>
            <pc:sldMk cId="0" sldId="260"/>
            <ac:spMk id="44" creationId="{C3A5E1A2-8CB3-1943-8AA9-D18E20DE4303}"/>
          </ac:spMkLst>
        </pc:spChg>
        <pc:spChg chg="mod">
          <ac:chgData name="Jo Hanna" userId="5fa74fdd-c081-460f-b72e-ee03e291a43e" providerId="ADAL" clId="{FCAED54C-2A85-44CB-9D36-516B19D57CCA}" dt="2024-07-31T14:17:31.395" v="716"/>
          <ac:spMkLst>
            <pc:docMk/>
            <pc:sldMk cId="0" sldId="260"/>
            <ac:spMk id="47" creationId="{A2069365-6BA0-A0F2-587B-65E2AD521A4B}"/>
          </ac:spMkLst>
        </pc:spChg>
        <pc:spChg chg="mod">
          <ac:chgData name="Jo Hanna" userId="5fa74fdd-c081-460f-b72e-ee03e291a43e" providerId="ADAL" clId="{FCAED54C-2A85-44CB-9D36-516B19D57CCA}" dt="2024-07-31T14:17:49.816" v="719"/>
          <ac:spMkLst>
            <pc:docMk/>
            <pc:sldMk cId="0" sldId="260"/>
            <ac:spMk id="50" creationId="{0D960B0D-694B-9651-410D-9EE5DE1D2ADD}"/>
          </ac:spMkLst>
        </pc:spChg>
        <pc:grpChg chg="mod">
          <ac:chgData name="Jo Hanna" userId="5fa74fdd-c081-460f-b72e-ee03e291a43e" providerId="ADAL" clId="{FCAED54C-2A85-44CB-9D36-516B19D57CCA}" dt="2024-07-31T14:03:40.867" v="352" actId="14100"/>
          <ac:grpSpMkLst>
            <pc:docMk/>
            <pc:sldMk cId="0" sldId="260"/>
            <ac:grpSpMk id="2" creationId="{00000000-0000-0000-0000-000000000000}"/>
          </ac:grpSpMkLst>
        </pc:grpChg>
        <pc:grpChg chg="mod">
          <ac:chgData name="Jo Hanna" userId="5fa74fdd-c081-460f-b72e-ee03e291a43e" providerId="ADAL" clId="{FCAED54C-2A85-44CB-9D36-516B19D57CCA}" dt="2024-07-31T14:04:01.069" v="356" actId="14100"/>
          <ac:grpSpMkLst>
            <pc:docMk/>
            <pc:sldMk cId="0" sldId="260"/>
            <ac:grpSpMk id="5" creationId="{00000000-0000-0000-0000-000000000000}"/>
          </ac:grpSpMkLst>
        </pc:grpChg>
        <pc:grpChg chg="mod">
          <ac:chgData name="Jo Hanna" userId="5fa74fdd-c081-460f-b72e-ee03e291a43e" providerId="ADAL" clId="{FCAED54C-2A85-44CB-9D36-516B19D57CCA}" dt="2024-07-31T14:19:32.999" v="738" actId="14100"/>
          <ac:grpSpMkLst>
            <pc:docMk/>
            <pc:sldMk cId="0" sldId="260"/>
            <ac:grpSpMk id="8" creationId="{00000000-0000-0000-0000-000000000000}"/>
          </ac:grpSpMkLst>
        </pc:grpChg>
        <pc:grpChg chg="mod">
          <ac:chgData name="Jo Hanna" userId="5fa74fdd-c081-460f-b72e-ee03e291a43e" providerId="ADAL" clId="{FCAED54C-2A85-44CB-9D36-516B19D57CCA}" dt="2024-07-31T14:19:15.786" v="737" actId="1076"/>
          <ac:grpSpMkLst>
            <pc:docMk/>
            <pc:sldMk cId="0" sldId="260"/>
            <ac:grpSpMk id="12" creationId="{00000000-0000-0000-0000-000000000000}"/>
          </ac:grpSpMkLst>
        </pc:grpChg>
        <pc:grpChg chg="mod">
          <ac:chgData name="Jo Hanna" userId="5fa74fdd-c081-460f-b72e-ee03e291a43e" providerId="ADAL" clId="{FCAED54C-2A85-44CB-9D36-516B19D57CCA}" dt="2024-07-31T14:18:24.772" v="725" actId="207"/>
          <ac:grpSpMkLst>
            <pc:docMk/>
            <pc:sldMk cId="0" sldId="260"/>
            <ac:grpSpMk id="15" creationId="{00000000-0000-0000-0000-000000000000}"/>
          </ac:grpSpMkLst>
        </pc:grpChg>
        <pc:grpChg chg="mod">
          <ac:chgData name="Jo Hanna" userId="5fa74fdd-c081-460f-b72e-ee03e291a43e" providerId="ADAL" clId="{FCAED54C-2A85-44CB-9D36-516B19D57CCA}" dt="2024-07-31T14:18:59.279" v="733" actId="1076"/>
          <ac:grpSpMkLst>
            <pc:docMk/>
            <pc:sldMk cId="0" sldId="260"/>
            <ac:grpSpMk id="18" creationId="{00000000-0000-0000-0000-000000000000}"/>
          </ac:grpSpMkLst>
        </pc:grpChg>
        <pc:grpChg chg="mod">
          <ac:chgData name="Jo Hanna" userId="5fa74fdd-c081-460f-b72e-ee03e291a43e" providerId="ADAL" clId="{FCAED54C-2A85-44CB-9D36-516B19D57CCA}" dt="2024-07-31T14:18:31.010" v="728" actId="207"/>
          <ac:grpSpMkLst>
            <pc:docMk/>
            <pc:sldMk cId="0" sldId="260"/>
            <ac:grpSpMk id="21" creationId="{00000000-0000-0000-0000-000000000000}"/>
          </ac:grpSpMkLst>
        </pc:grpChg>
        <pc:grpChg chg="mod">
          <ac:chgData name="Jo Hanna" userId="5fa74fdd-c081-460f-b72e-ee03e291a43e" providerId="ADAL" clId="{FCAED54C-2A85-44CB-9D36-516B19D57CCA}" dt="2024-07-31T14:19:11.359" v="736" actId="1076"/>
          <ac:grpSpMkLst>
            <pc:docMk/>
            <pc:sldMk cId="0" sldId="260"/>
            <ac:grpSpMk id="24" creationId="{00000000-0000-0000-0000-000000000000}"/>
          </ac:grpSpMkLst>
        </pc:grpChg>
        <pc:grpChg chg="del">
          <ac:chgData name="Jo Hanna" userId="5fa74fdd-c081-460f-b72e-ee03e291a43e" providerId="ADAL" clId="{FCAED54C-2A85-44CB-9D36-516B19D57CCA}" dt="2024-07-31T14:17:39.597" v="718" actId="478"/>
          <ac:grpSpMkLst>
            <pc:docMk/>
            <pc:sldMk cId="0" sldId="260"/>
            <ac:grpSpMk id="27" creationId="{00000000-0000-0000-0000-000000000000}"/>
          </ac:grpSpMkLst>
        </pc:grpChg>
        <pc:grpChg chg="del">
          <ac:chgData name="Jo Hanna" userId="5fa74fdd-c081-460f-b72e-ee03e291a43e" providerId="ADAL" clId="{FCAED54C-2A85-44CB-9D36-516B19D57CCA}" dt="2024-07-31T14:17:30.678" v="715" actId="478"/>
          <ac:grpSpMkLst>
            <pc:docMk/>
            <pc:sldMk cId="0" sldId="260"/>
            <ac:grpSpMk id="32" creationId="{00000000-0000-0000-0000-000000000000}"/>
          </ac:grpSpMkLst>
        </pc:grpChg>
        <pc:grpChg chg="del">
          <ac:chgData name="Jo Hanna" userId="5fa74fdd-c081-460f-b72e-ee03e291a43e" providerId="ADAL" clId="{FCAED54C-2A85-44CB-9D36-516B19D57CCA}" dt="2024-07-31T14:17:15.911" v="712" actId="478"/>
          <ac:grpSpMkLst>
            <pc:docMk/>
            <pc:sldMk cId="0" sldId="260"/>
            <ac:grpSpMk id="37" creationId="{00000000-0000-0000-0000-000000000000}"/>
          </ac:grpSpMkLst>
        </pc:grpChg>
        <pc:grpChg chg="add mod">
          <ac:chgData name="Jo Hanna" userId="5fa74fdd-c081-460f-b72e-ee03e291a43e" providerId="ADAL" clId="{FCAED54C-2A85-44CB-9D36-516B19D57CCA}" dt="2024-07-31T14:19:08.168" v="735" actId="1076"/>
          <ac:grpSpMkLst>
            <pc:docMk/>
            <pc:sldMk cId="0" sldId="260"/>
            <ac:grpSpMk id="43" creationId="{AC1F624D-3B7C-AB82-BD3E-5057B29139FC}"/>
          </ac:grpSpMkLst>
        </pc:grpChg>
        <pc:grpChg chg="add mod">
          <ac:chgData name="Jo Hanna" userId="5fa74fdd-c081-460f-b72e-ee03e291a43e" providerId="ADAL" clId="{FCAED54C-2A85-44CB-9D36-516B19D57CCA}" dt="2024-07-31T14:18:54.036" v="732" actId="1076"/>
          <ac:grpSpMkLst>
            <pc:docMk/>
            <pc:sldMk cId="0" sldId="260"/>
            <ac:grpSpMk id="46" creationId="{24AD1038-BD5E-F488-76EA-8C7BA5F56E99}"/>
          </ac:grpSpMkLst>
        </pc:grpChg>
        <pc:grpChg chg="add mod">
          <ac:chgData name="Jo Hanna" userId="5fa74fdd-c081-460f-b72e-ee03e291a43e" providerId="ADAL" clId="{FCAED54C-2A85-44CB-9D36-516B19D57CCA}" dt="2024-07-31T14:19:03.285" v="734" actId="1076"/>
          <ac:grpSpMkLst>
            <pc:docMk/>
            <pc:sldMk cId="0" sldId="260"/>
            <ac:grpSpMk id="49" creationId="{A033BDBA-2826-92BE-566E-4D8036D3DB3A}"/>
          </ac:grpSpMkLst>
        </pc:grpChg>
        <pc:picChg chg="mod">
          <ac:chgData name="Jo Hanna" userId="5fa74fdd-c081-460f-b72e-ee03e291a43e" providerId="ADAL" clId="{FCAED54C-2A85-44CB-9D36-516B19D57CCA}" dt="2024-07-31T14:17:17.093" v="713"/>
          <ac:picMkLst>
            <pc:docMk/>
            <pc:sldMk cId="0" sldId="260"/>
            <ac:picMk id="45" creationId="{2067EC61-7C64-199C-E5B1-E2C77B11992C}"/>
          </ac:picMkLst>
        </pc:picChg>
        <pc:picChg chg="mod">
          <ac:chgData name="Jo Hanna" userId="5fa74fdd-c081-460f-b72e-ee03e291a43e" providerId="ADAL" clId="{FCAED54C-2A85-44CB-9D36-516B19D57CCA}" dt="2024-07-31T14:17:31.395" v="716"/>
          <ac:picMkLst>
            <pc:docMk/>
            <pc:sldMk cId="0" sldId="260"/>
            <ac:picMk id="48" creationId="{1A1768F1-C098-EB9E-B89F-E3BED75FA431}"/>
          </ac:picMkLst>
        </pc:picChg>
        <pc:picChg chg="mod">
          <ac:chgData name="Jo Hanna" userId="5fa74fdd-c081-460f-b72e-ee03e291a43e" providerId="ADAL" clId="{FCAED54C-2A85-44CB-9D36-516B19D57CCA}" dt="2024-07-31T14:17:49.816" v="719"/>
          <ac:picMkLst>
            <pc:docMk/>
            <pc:sldMk cId="0" sldId="260"/>
            <ac:picMk id="51" creationId="{1E03FACC-7D68-8F4C-3D15-8E1BCD2FCF30}"/>
          </ac:picMkLst>
        </pc:picChg>
      </pc:sldChg>
      <pc:sldChg chg="addSp delSp modSp mod">
        <pc:chgData name="Jo Hanna" userId="5fa74fdd-c081-460f-b72e-ee03e291a43e" providerId="ADAL" clId="{FCAED54C-2A85-44CB-9D36-516B19D57CCA}" dt="2024-07-31T18:03:58.522" v="3558" actId="20577"/>
        <pc:sldMkLst>
          <pc:docMk/>
          <pc:sldMk cId="0" sldId="261"/>
        </pc:sldMkLst>
        <pc:spChg chg="mod">
          <ac:chgData name="Jo Hanna" userId="5fa74fdd-c081-460f-b72e-ee03e291a43e" providerId="ADAL" clId="{FCAED54C-2A85-44CB-9D36-516B19D57CCA}" dt="2024-07-31T14:21:44.403" v="882" actId="113"/>
          <ac:spMkLst>
            <pc:docMk/>
            <pc:sldMk cId="0" sldId="261"/>
            <ac:spMk id="7" creationId="{00000000-0000-0000-0000-000000000000}"/>
          </ac:spMkLst>
        </pc:spChg>
        <pc:spChg chg="mod">
          <ac:chgData name="Jo Hanna" userId="5fa74fdd-c081-460f-b72e-ee03e291a43e" providerId="ADAL" clId="{FCAED54C-2A85-44CB-9D36-516B19D57CCA}" dt="2024-07-31T18:03:58.522" v="3558" actId="20577"/>
          <ac:spMkLst>
            <pc:docMk/>
            <pc:sldMk cId="0" sldId="261"/>
            <ac:spMk id="8" creationId="{00000000-0000-0000-0000-000000000000}"/>
          </ac:spMkLst>
        </pc:spChg>
        <pc:spChg chg="mod">
          <ac:chgData name="Jo Hanna" userId="5fa74fdd-c081-460f-b72e-ee03e291a43e" providerId="ADAL" clId="{FCAED54C-2A85-44CB-9D36-516B19D57CCA}" dt="2024-07-31T14:23:04.172" v="899" actId="1076"/>
          <ac:spMkLst>
            <pc:docMk/>
            <pc:sldMk cId="0" sldId="261"/>
            <ac:spMk id="16" creationId="{00000000-0000-0000-0000-000000000000}"/>
          </ac:spMkLst>
        </pc:spChg>
        <pc:spChg chg="mod">
          <ac:chgData name="Jo Hanna" userId="5fa74fdd-c081-460f-b72e-ee03e291a43e" providerId="ADAL" clId="{FCAED54C-2A85-44CB-9D36-516B19D57CCA}" dt="2024-07-31T14:22:46.267" v="896" actId="14100"/>
          <ac:spMkLst>
            <pc:docMk/>
            <pc:sldMk cId="0" sldId="261"/>
            <ac:spMk id="18" creationId="{00000000-0000-0000-0000-000000000000}"/>
          </ac:spMkLst>
        </pc:spChg>
        <pc:spChg chg="mod">
          <ac:chgData name="Jo Hanna" userId="5fa74fdd-c081-460f-b72e-ee03e291a43e" providerId="ADAL" clId="{FCAED54C-2A85-44CB-9D36-516B19D57CCA}" dt="2024-07-31T17:59:16.243" v="3475" actId="20577"/>
          <ac:spMkLst>
            <pc:docMk/>
            <pc:sldMk cId="0" sldId="261"/>
            <ac:spMk id="19" creationId="{00000000-0000-0000-0000-000000000000}"/>
          </ac:spMkLst>
        </pc:spChg>
        <pc:spChg chg="mod">
          <ac:chgData name="Jo Hanna" userId="5fa74fdd-c081-460f-b72e-ee03e291a43e" providerId="ADAL" clId="{FCAED54C-2A85-44CB-9D36-516B19D57CCA}" dt="2024-07-31T17:59:35.137" v="3483" actId="20577"/>
          <ac:spMkLst>
            <pc:docMk/>
            <pc:sldMk cId="0" sldId="261"/>
            <ac:spMk id="20" creationId="{00000000-0000-0000-0000-000000000000}"/>
          </ac:spMkLst>
        </pc:spChg>
        <pc:spChg chg="mod">
          <ac:chgData name="Jo Hanna" userId="5fa74fdd-c081-460f-b72e-ee03e291a43e" providerId="ADAL" clId="{FCAED54C-2A85-44CB-9D36-516B19D57CCA}" dt="2024-07-31T14:22:31.669" v="891" actId="1076"/>
          <ac:spMkLst>
            <pc:docMk/>
            <pc:sldMk cId="0" sldId="261"/>
            <ac:spMk id="21" creationId="{00000000-0000-0000-0000-000000000000}"/>
          </ac:spMkLst>
        </pc:spChg>
        <pc:spChg chg="add mod">
          <ac:chgData name="Jo Hanna" userId="5fa74fdd-c081-460f-b72e-ee03e291a43e" providerId="ADAL" clId="{FCAED54C-2A85-44CB-9D36-516B19D57CCA}" dt="2024-07-30T19:04:45.820" v="76" actId="1076"/>
          <ac:spMkLst>
            <pc:docMk/>
            <pc:sldMk cId="0" sldId="261"/>
            <ac:spMk id="22" creationId="{C97B7EDF-DFF6-AD32-63D1-A11F12821C3D}"/>
          </ac:spMkLst>
        </pc:spChg>
        <pc:spChg chg="add mod">
          <ac:chgData name="Jo Hanna" userId="5fa74fdd-c081-460f-b72e-ee03e291a43e" providerId="ADAL" clId="{FCAED54C-2A85-44CB-9D36-516B19D57CCA}" dt="2024-07-30T19:03:45.569" v="58" actId="1076"/>
          <ac:spMkLst>
            <pc:docMk/>
            <pc:sldMk cId="0" sldId="261"/>
            <ac:spMk id="23" creationId="{03007546-FFA5-93BF-F890-34FAAAC24A1A}"/>
          </ac:spMkLst>
        </pc:spChg>
        <pc:spChg chg="add mod">
          <ac:chgData name="Jo Hanna" userId="5fa74fdd-c081-460f-b72e-ee03e291a43e" providerId="ADAL" clId="{FCAED54C-2A85-44CB-9D36-516B19D57CCA}" dt="2024-07-30T19:03:37.631" v="55" actId="1076"/>
          <ac:spMkLst>
            <pc:docMk/>
            <pc:sldMk cId="0" sldId="261"/>
            <ac:spMk id="24" creationId="{017A8537-64F7-9EDA-A25A-FBF07F0C8DAB}"/>
          </ac:spMkLst>
        </pc:spChg>
        <pc:spChg chg="add mod">
          <ac:chgData name="Jo Hanna" userId="5fa74fdd-c081-460f-b72e-ee03e291a43e" providerId="ADAL" clId="{FCAED54C-2A85-44CB-9D36-516B19D57CCA}" dt="2024-07-30T19:03:50.473" v="59" actId="1076"/>
          <ac:spMkLst>
            <pc:docMk/>
            <pc:sldMk cId="0" sldId="261"/>
            <ac:spMk id="25" creationId="{34C26C07-2BCC-9677-CBAE-F600F896FE6F}"/>
          </ac:spMkLst>
        </pc:spChg>
        <pc:spChg chg="add mod">
          <ac:chgData name="Jo Hanna" userId="5fa74fdd-c081-460f-b72e-ee03e291a43e" providerId="ADAL" clId="{FCAED54C-2A85-44CB-9D36-516B19D57CCA}" dt="2024-07-30T19:03:58.925" v="62" actId="1076"/>
          <ac:spMkLst>
            <pc:docMk/>
            <pc:sldMk cId="0" sldId="261"/>
            <ac:spMk id="26" creationId="{D885AC7A-708B-5FA4-07B5-D2A22B542F3E}"/>
          </ac:spMkLst>
        </pc:spChg>
        <pc:spChg chg="add mod">
          <ac:chgData name="Jo Hanna" userId="5fa74fdd-c081-460f-b72e-ee03e291a43e" providerId="ADAL" clId="{FCAED54C-2A85-44CB-9D36-516B19D57CCA}" dt="2024-07-31T14:55:32.521" v="1819" actId="14100"/>
          <ac:spMkLst>
            <pc:docMk/>
            <pc:sldMk cId="0" sldId="261"/>
            <ac:spMk id="27" creationId="{2B09B64E-34C2-235B-E637-6A882BAED2C5}"/>
          </ac:spMkLst>
        </pc:spChg>
        <pc:grpChg chg="del">
          <ac:chgData name="Jo Hanna" userId="5fa74fdd-c081-460f-b72e-ee03e291a43e" providerId="ADAL" clId="{FCAED54C-2A85-44CB-9D36-516B19D57CCA}" dt="2024-07-30T19:04:02.717" v="64" actId="478"/>
          <ac:grpSpMkLst>
            <pc:docMk/>
            <pc:sldMk cId="0" sldId="261"/>
            <ac:grpSpMk id="2" creationId="{00000000-0000-0000-0000-000000000000}"/>
          </ac:grpSpMkLst>
        </pc:grpChg>
        <pc:grpChg chg="del">
          <ac:chgData name="Jo Hanna" userId="5fa74fdd-c081-460f-b72e-ee03e291a43e" providerId="ADAL" clId="{FCAED54C-2A85-44CB-9D36-516B19D57CCA}" dt="2024-07-30T19:04:03.564" v="65" actId="478"/>
          <ac:grpSpMkLst>
            <pc:docMk/>
            <pc:sldMk cId="0" sldId="261"/>
            <ac:grpSpMk id="4" creationId="{00000000-0000-0000-0000-000000000000}"/>
          </ac:grpSpMkLst>
        </pc:grpChg>
        <pc:grpChg chg="mod">
          <ac:chgData name="Jo Hanna" userId="5fa74fdd-c081-460f-b72e-ee03e291a43e" providerId="ADAL" clId="{FCAED54C-2A85-44CB-9D36-516B19D57CCA}" dt="2024-07-31T16:41:34.819" v="1905" actId="1076"/>
          <ac:grpSpMkLst>
            <pc:docMk/>
            <pc:sldMk cId="0" sldId="261"/>
            <ac:grpSpMk id="6" creationId="{00000000-0000-0000-0000-000000000000}"/>
          </ac:grpSpMkLst>
        </pc:grpChg>
        <pc:grpChg chg="del">
          <ac:chgData name="Jo Hanna" userId="5fa74fdd-c081-460f-b72e-ee03e291a43e" providerId="ADAL" clId="{FCAED54C-2A85-44CB-9D36-516B19D57CCA}" dt="2024-07-30T19:04:04.309" v="66" actId="478"/>
          <ac:grpSpMkLst>
            <pc:docMk/>
            <pc:sldMk cId="0" sldId="261"/>
            <ac:grpSpMk id="9" creationId="{00000000-0000-0000-0000-000000000000}"/>
          </ac:grpSpMkLst>
        </pc:grpChg>
        <pc:grpChg chg="del">
          <ac:chgData name="Jo Hanna" userId="5fa74fdd-c081-460f-b72e-ee03e291a43e" providerId="ADAL" clId="{FCAED54C-2A85-44CB-9D36-516B19D57CCA}" dt="2024-07-30T19:04:04.924" v="67" actId="478"/>
          <ac:grpSpMkLst>
            <pc:docMk/>
            <pc:sldMk cId="0" sldId="261"/>
            <ac:grpSpMk id="11" creationId="{00000000-0000-0000-0000-000000000000}"/>
          </ac:grpSpMkLst>
        </pc:grpChg>
        <pc:grpChg chg="del">
          <ac:chgData name="Jo Hanna" userId="5fa74fdd-c081-460f-b72e-ee03e291a43e" providerId="ADAL" clId="{FCAED54C-2A85-44CB-9D36-516B19D57CCA}" dt="2024-07-30T19:04:05.716" v="68" actId="478"/>
          <ac:grpSpMkLst>
            <pc:docMk/>
            <pc:sldMk cId="0" sldId="261"/>
            <ac:grpSpMk id="13" creationId="{00000000-0000-0000-0000-000000000000}"/>
          </ac:grpSpMkLst>
        </pc:grpChg>
        <pc:grpChg chg="mod">
          <ac:chgData name="Jo Hanna" userId="5fa74fdd-c081-460f-b72e-ee03e291a43e" providerId="ADAL" clId="{FCAED54C-2A85-44CB-9D36-516B19D57CCA}" dt="2024-07-30T19:04:13.613" v="71" actId="1076"/>
          <ac:grpSpMkLst>
            <pc:docMk/>
            <pc:sldMk cId="0" sldId="261"/>
            <ac:grpSpMk id="15" creationId="{00000000-0000-0000-0000-000000000000}"/>
          </ac:grpSpMkLst>
        </pc:grpChg>
        <pc:picChg chg="add mod">
          <ac:chgData name="Jo Hanna" userId="5fa74fdd-c081-460f-b72e-ee03e291a43e" providerId="ADAL" clId="{FCAED54C-2A85-44CB-9D36-516B19D57CCA}" dt="2024-07-31T16:41:40.193" v="1910" actId="1036"/>
          <ac:picMkLst>
            <pc:docMk/>
            <pc:sldMk cId="0" sldId="261"/>
            <ac:picMk id="2" creationId="{D558E3AD-D2AC-9609-7F37-3BE2E09C1C2D}"/>
          </ac:picMkLst>
        </pc:picChg>
        <pc:picChg chg="add mod">
          <ac:chgData name="Jo Hanna" userId="5fa74fdd-c081-460f-b72e-ee03e291a43e" providerId="ADAL" clId="{FCAED54C-2A85-44CB-9D36-516B19D57CCA}" dt="2024-07-31T16:41:40.193" v="1910" actId="1036"/>
          <ac:picMkLst>
            <pc:docMk/>
            <pc:sldMk cId="0" sldId="261"/>
            <ac:picMk id="3" creationId="{DF6CA3BF-B3D4-7080-ADC7-B9FC8EE3EFEE}"/>
          </ac:picMkLst>
        </pc:picChg>
        <pc:picChg chg="add mod">
          <ac:chgData name="Jo Hanna" userId="5fa74fdd-c081-460f-b72e-ee03e291a43e" providerId="ADAL" clId="{FCAED54C-2A85-44CB-9D36-516B19D57CCA}" dt="2024-07-31T16:41:40.193" v="1910" actId="1036"/>
          <ac:picMkLst>
            <pc:docMk/>
            <pc:sldMk cId="0" sldId="261"/>
            <ac:picMk id="4" creationId="{EE1FECC3-EA6F-C53B-571A-B5C728B2FCA7}"/>
          </ac:picMkLst>
        </pc:picChg>
      </pc:sldChg>
      <pc:sldChg chg="addSp delSp modSp mod">
        <pc:chgData name="Jo Hanna" userId="5fa74fdd-c081-460f-b72e-ee03e291a43e" providerId="ADAL" clId="{FCAED54C-2A85-44CB-9D36-516B19D57CCA}" dt="2024-07-31T16:42:10.464" v="1914" actId="14100"/>
        <pc:sldMkLst>
          <pc:docMk/>
          <pc:sldMk cId="0" sldId="262"/>
        </pc:sldMkLst>
        <pc:spChg chg="del">
          <ac:chgData name="Jo Hanna" userId="5fa74fdd-c081-460f-b72e-ee03e291a43e" providerId="ADAL" clId="{FCAED54C-2A85-44CB-9D36-516B19D57CCA}" dt="2024-07-31T13:53:12.089" v="262" actId="478"/>
          <ac:spMkLst>
            <pc:docMk/>
            <pc:sldMk cId="0" sldId="262"/>
            <ac:spMk id="3" creationId="{00000000-0000-0000-0000-000000000000}"/>
          </ac:spMkLst>
        </pc:spChg>
        <pc:spChg chg="mod">
          <ac:chgData name="Jo Hanna" userId="5fa74fdd-c081-460f-b72e-ee03e291a43e" providerId="ADAL" clId="{FCAED54C-2A85-44CB-9D36-516B19D57CCA}" dt="2024-07-31T14:57:44.974" v="1840" actId="113"/>
          <ac:spMkLst>
            <pc:docMk/>
            <pc:sldMk cId="0" sldId="262"/>
            <ac:spMk id="4" creationId="{00000000-0000-0000-0000-000000000000}"/>
          </ac:spMkLst>
        </pc:spChg>
        <pc:graphicFrameChg chg="mod modGraphic">
          <ac:chgData name="Jo Hanna" userId="5fa74fdd-c081-460f-b72e-ee03e291a43e" providerId="ADAL" clId="{FCAED54C-2A85-44CB-9D36-516B19D57CCA}" dt="2024-07-31T16:42:10.464" v="1914" actId="14100"/>
          <ac:graphicFrameMkLst>
            <pc:docMk/>
            <pc:sldMk cId="0" sldId="262"/>
            <ac:graphicFrameMk id="2" creationId="{00000000-0000-0000-0000-000000000000}"/>
          </ac:graphicFrameMkLst>
        </pc:graphicFrameChg>
        <pc:picChg chg="add del mod">
          <ac:chgData name="Jo Hanna" userId="5fa74fdd-c081-460f-b72e-ee03e291a43e" providerId="ADAL" clId="{FCAED54C-2A85-44CB-9D36-516B19D57CCA}" dt="2024-07-31T13:53:30.312" v="266" actId="478"/>
          <ac:picMkLst>
            <pc:docMk/>
            <pc:sldMk cId="0" sldId="262"/>
            <ac:picMk id="5" creationId="{9DD0F0B3-7645-0B20-5D7E-54448A23D679}"/>
          </ac:picMkLst>
        </pc:picChg>
        <pc:picChg chg="add del mod">
          <ac:chgData name="Jo Hanna" userId="5fa74fdd-c081-460f-b72e-ee03e291a43e" providerId="ADAL" clId="{FCAED54C-2A85-44CB-9D36-516B19D57CCA}" dt="2024-07-31T13:59:20.683" v="325" actId="478"/>
          <ac:picMkLst>
            <pc:docMk/>
            <pc:sldMk cId="0" sldId="262"/>
            <ac:picMk id="6" creationId="{67623DED-9E32-219B-C745-1344B98D8655}"/>
          </ac:picMkLst>
        </pc:picChg>
        <pc:picChg chg="add del mod">
          <ac:chgData name="Jo Hanna" userId="5fa74fdd-c081-460f-b72e-ee03e291a43e" providerId="ADAL" clId="{FCAED54C-2A85-44CB-9D36-516B19D57CCA}" dt="2024-07-31T13:59:21.419" v="326" actId="478"/>
          <ac:picMkLst>
            <pc:docMk/>
            <pc:sldMk cId="0" sldId="262"/>
            <ac:picMk id="7" creationId="{76A32F70-2F34-A054-BA2A-7948CAE475EC}"/>
          </ac:picMkLst>
        </pc:picChg>
        <pc:picChg chg="add del mod">
          <ac:chgData name="Jo Hanna" userId="5fa74fdd-c081-460f-b72e-ee03e291a43e" providerId="ADAL" clId="{FCAED54C-2A85-44CB-9D36-516B19D57CCA}" dt="2024-07-31T13:59:22.164" v="327" actId="478"/>
          <ac:picMkLst>
            <pc:docMk/>
            <pc:sldMk cId="0" sldId="262"/>
            <ac:picMk id="8" creationId="{4D6704A4-16E9-4582-1460-3EB054E8F6AF}"/>
          </ac:picMkLst>
        </pc:picChg>
        <pc:picChg chg="add mod">
          <ac:chgData name="Jo Hanna" userId="5fa74fdd-c081-460f-b72e-ee03e291a43e" providerId="ADAL" clId="{FCAED54C-2A85-44CB-9D36-516B19D57CCA}" dt="2024-07-31T13:59:53.393" v="333" actId="1076"/>
          <ac:picMkLst>
            <pc:docMk/>
            <pc:sldMk cId="0" sldId="262"/>
            <ac:picMk id="9" creationId="{1838EF9D-1B75-6315-0F8B-3BEB78C309A6}"/>
          </ac:picMkLst>
        </pc:picChg>
      </pc:sldChg>
      <pc:sldChg chg="addSp delSp modSp mod">
        <pc:chgData name="Jo Hanna" userId="5fa74fdd-c081-460f-b72e-ee03e291a43e" providerId="ADAL" clId="{FCAED54C-2A85-44CB-9D36-516B19D57CCA}" dt="2024-07-31T18:21:02.042" v="3786" actId="122"/>
        <pc:sldMkLst>
          <pc:docMk/>
          <pc:sldMk cId="0" sldId="263"/>
        </pc:sldMkLst>
        <pc:spChg chg="mod">
          <ac:chgData name="Jo Hanna" userId="5fa74fdd-c081-460f-b72e-ee03e291a43e" providerId="ADAL" clId="{FCAED54C-2A85-44CB-9D36-516B19D57CCA}" dt="2024-07-31T14:57:27.662" v="1838" actId="2711"/>
          <ac:spMkLst>
            <pc:docMk/>
            <pc:sldMk cId="0" sldId="263"/>
            <ac:spMk id="5" creationId="{00000000-0000-0000-0000-000000000000}"/>
          </ac:spMkLst>
        </pc:spChg>
        <pc:spChg chg="mod">
          <ac:chgData name="Jo Hanna" userId="5fa74fdd-c081-460f-b72e-ee03e291a43e" providerId="ADAL" clId="{FCAED54C-2A85-44CB-9D36-516B19D57CCA}" dt="2024-07-31T14:57:21.355" v="1837" actId="2711"/>
          <ac:spMkLst>
            <pc:docMk/>
            <pc:sldMk cId="0" sldId="263"/>
            <ac:spMk id="6" creationId="{00000000-0000-0000-0000-000000000000}"/>
          </ac:spMkLst>
        </pc:spChg>
        <pc:spChg chg="add del mod">
          <ac:chgData name="Jo Hanna" userId="5fa74fdd-c081-460f-b72e-ee03e291a43e" providerId="ADAL" clId="{FCAED54C-2A85-44CB-9D36-516B19D57CCA}" dt="2024-07-31T17:57:19.627" v="3463"/>
          <ac:spMkLst>
            <pc:docMk/>
            <pc:sldMk cId="0" sldId="263"/>
            <ac:spMk id="8" creationId="{2701651D-0E4F-BD91-15D6-BAA9C9555562}"/>
          </ac:spMkLst>
        </pc:spChg>
        <pc:spChg chg="mod">
          <ac:chgData name="Jo Hanna" userId="5fa74fdd-c081-460f-b72e-ee03e291a43e" providerId="ADAL" clId="{FCAED54C-2A85-44CB-9D36-516B19D57CCA}" dt="2024-07-31T18:00:30.548" v="3488" actId="208"/>
          <ac:spMkLst>
            <pc:docMk/>
            <pc:sldMk cId="0" sldId="263"/>
            <ac:spMk id="10" creationId="{9CA5C6C1-DFC7-8AD7-3D0D-F23C62D11FEA}"/>
          </ac:spMkLst>
        </pc:spChg>
        <pc:spChg chg="mod">
          <ac:chgData name="Jo Hanna" userId="5fa74fdd-c081-460f-b72e-ee03e291a43e" providerId="ADAL" clId="{FCAED54C-2A85-44CB-9D36-516B19D57CCA}" dt="2024-07-31T18:00:30.548" v="3488" actId="208"/>
          <ac:spMkLst>
            <pc:docMk/>
            <pc:sldMk cId="0" sldId="263"/>
            <ac:spMk id="11" creationId="{A2203A41-BE66-BB44-4D0B-18260E168555}"/>
          </ac:spMkLst>
        </pc:spChg>
        <pc:spChg chg="add mod">
          <ac:chgData name="Jo Hanna" userId="5fa74fdd-c081-460f-b72e-ee03e291a43e" providerId="ADAL" clId="{FCAED54C-2A85-44CB-9D36-516B19D57CCA}" dt="2024-07-31T18:00:38.684" v="3490" actId="1076"/>
          <ac:spMkLst>
            <pc:docMk/>
            <pc:sldMk cId="0" sldId="263"/>
            <ac:spMk id="12" creationId="{FB1E4FBF-B4FE-C8BF-5F61-BE4309D5828D}"/>
          </ac:spMkLst>
        </pc:spChg>
        <pc:spChg chg="add mod">
          <ac:chgData name="Jo Hanna" userId="5fa74fdd-c081-460f-b72e-ee03e291a43e" providerId="ADAL" clId="{FCAED54C-2A85-44CB-9D36-516B19D57CCA}" dt="2024-07-31T18:21:02.042" v="3786" actId="122"/>
          <ac:spMkLst>
            <pc:docMk/>
            <pc:sldMk cId="0" sldId="263"/>
            <ac:spMk id="13" creationId="{290FD18C-D5BF-6EF3-648B-5A136B44F650}"/>
          </ac:spMkLst>
        </pc:spChg>
        <pc:grpChg chg="add mod">
          <ac:chgData name="Jo Hanna" userId="5fa74fdd-c081-460f-b72e-ee03e291a43e" providerId="ADAL" clId="{FCAED54C-2A85-44CB-9D36-516B19D57CCA}" dt="2024-07-31T18:00:26.004" v="3487" actId="207"/>
          <ac:grpSpMkLst>
            <pc:docMk/>
            <pc:sldMk cId="0" sldId="263"/>
            <ac:grpSpMk id="9" creationId="{6563E42C-5373-6C5C-B8E9-A8BB717C8E53}"/>
          </ac:grpSpMkLst>
        </pc:grpChg>
        <pc:graphicFrameChg chg="mod modGraphic">
          <ac:chgData name="Jo Hanna" userId="5fa74fdd-c081-460f-b72e-ee03e291a43e" providerId="ADAL" clId="{FCAED54C-2A85-44CB-9D36-516B19D57CCA}" dt="2024-07-31T18:20:38.318" v="3777" actId="2711"/>
          <ac:graphicFrameMkLst>
            <pc:docMk/>
            <pc:sldMk cId="0" sldId="263"/>
            <ac:graphicFrameMk id="7" creationId="{00000000-0000-0000-0000-000000000000}"/>
          </ac:graphicFrameMkLst>
        </pc:graphicFrameChg>
      </pc:sldChg>
      <pc:sldChg chg="addSp delSp modSp mod">
        <pc:chgData name="Jo Hanna" userId="5fa74fdd-c081-460f-b72e-ee03e291a43e" providerId="ADAL" clId="{FCAED54C-2A85-44CB-9D36-516B19D57CCA}" dt="2024-07-31T18:00:52.316" v="3493" actId="313"/>
        <pc:sldMkLst>
          <pc:docMk/>
          <pc:sldMk cId="0" sldId="264"/>
        </pc:sldMkLst>
        <pc:spChg chg="del mod topLvl">
          <ac:chgData name="Jo Hanna" userId="5fa74fdd-c081-460f-b72e-ee03e291a43e" providerId="ADAL" clId="{FCAED54C-2A85-44CB-9D36-516B19D57CCA}" dt="2024-07-31T13:57:24.745" v="299" actId="478"/>
          <ac:spMkLst>
            <pc:docMk/>
            <pc:sldMk cId="0" sldId="264"/>
            <ac:spMk id="3" creationId="{00000000-0000-0000-0000-000000000000}"/>
          </ac:spMkLst>
        </pc:spChg>
        <pc:spChg chg="topLvl">
          <ac:chgData name="Jo Hanna" userId="5fa74fdd-c081-460f-b72e-ee03e291a43e" providerId="ADAL" clId="{FCAED54C-2A85-44CB-9D36-516B19D57CCA}" dt="2024-07-31T13:57:24.745" v="299" actId="478"/>
          <ac:spMkLst>
            <pc:docMk/>
            <pc:sldMk cId="0" sldId="264"/>
            <ac:spMk id="4" creationId="{00000000-0000-0000-0000-000000000000}"/>
          </ac:spMkLst>
        </pc:spChg>
        <pc:spChg chg="mod ord">
          <ac:chgData name="Jo Hanna" userId="5fa74fdd-c081-460f-b72e-ee03e291a43e" providerId="ADAL" clId="{FCAED54C-2A85-44CB-9D36-516B19D57CCA}" dt="2024-07-31T16:54:56.431" v="2701" actId="1076"/>
          <ac:spMkLst>
            <pc:docMk/>
            <pc:sldMk cId="0" sldId="264"/>
            <ac:spMk id="8" creationId="{00000000-0000-0000-0000-000000000000}"/>
          </ac:spMkLst>
        </pc:spChg>
        <pc:spChg chg="mod">
          <ac:chgData name="Jo Hanna" userId="5fa74fdd-c081-460f-b72e-ee03e291a43e" providerId="ADAL" clId="{FCAED54C-2A85-44CB-9D36-516B19D57CCA}" dt="2024-07-31T16:54:40.812" v="2697" actId="1076"/>
          <ac:spMkLst>
            <pc:docMk/>
            <pc:sldMk cId="0" sldId="264"/>
            <ac:spMk id="9" creationId="{00000000-0000-0000-0000-000000000000}"/>
          </ac:spMkLst>
        </pc:spChg>
        <pc:spChg chg="add mod">
          <ac:chgData name="Jo Hanna" userId="5fa74fdd-c081-460f-b72e-ee03e291a43e" providerId="ADAL" clId="{FCAED54C-2A85-44CB-9D36-516B19D57CCA}" dt="2024-07-31T16:54:50.031" v="2699" actId="14100"/>
          <ac:spMkLst>
            <pc:docMk/>
            <pc:sldMk cId="0" sldId="264"/>
            <ac:spMk id="11" creationId="{8FAC3B9A-CBEC-7CC0-D76F-258B71B38ABA}"/>
          </ac:spMkLst>
        </pc:spChg>
        <pc:spChg chg="add mod">
          <ac:chgData name="Jo Hanna" userId="5fa74fdd-c081-460f-b72e-ee03e291a43e" providerId="ADAL" clId="{FCAED54C-2A85-44CB-9D36-516B19D57CCA}" dt="2024-07-31T18:00:52.316" v="3493" actId="313"/>
          <ac:spMkLst>
            <pc:docMk/>
            <pc:sldMk cId="0" sldId="264"/>
            <ac:spMk id="14" creationId="{534C6E9C-BE6A-F9CB-11A9-BA8460AA0CA9}"/>
          </ac:spMkLst>
        </pc:spChg>
        <pc:grpChg chg="del">
          <ac:chgData name="Jo Hanna" userId="5fa74fdd-c081-460f-b72e-ee03e291a43e" providerId="ADAL" clId="{FCAED54C-2A85-44CB-9D36-516B19D57CCA}" dt="2024-07-31T13:57:24.745" v="299" actId="478"/>
          <ac:grpSpMkLst>
            <pc:docMk/>
            <pc:sldMk cId="0" sldId="264"/>
            <ac:grpSpMk id="2" creationId="{00000000-0000-0000-0000-000000000000}"/>
          </ac:grpSpMkLst>
        </pc:grpChg>
        <pc:grpChg chg="mod">
          <ac:chgData name="Jo Hanna" userId="5fa74fdd-c081-460f-b72e-ee03e291a43e" providerId="ADAL" clId="{FCAED54C-2A85-44CB-9D36-516B19D57CCA}" dt="2024-07-31T16:54:37.756" v="2696" actId="14100"/>
          <ac:grpSpMkLst>
            <pc:docMk/>
            <pc:sldMk cId="0" sldId="264"/>
            <ac:grpSpMk id="5" creationId="{00000000-0000-0000-0000-000000000000}"/>
          </ac:grpSpMkLst>
        </pc:grpChg>
        <pc:picChg chg="add del mod modCrop">
          <ac:chgData name="Jo Hanna" userId="5fa74fdd-c081-460f-b72e-ee03e291a43e" providerId="ADAL" clId="{FCAED54C-2A85-44CB-9D36-516B19D57CCA}" dt="2024-07-31T13:59:58.036" v="334" actId="478"/>
          <ac:picMkLst>
            <pc:docMk/>
            <pc:sldMk cId="0" sldId="264"/>
            <ac:picMk id="13" creationId="{866156AF-6E6B-B0F8-0F61-205B9F2025E0}"/>
          </ac:picMkLst>
        </pc:picChg>
      </pc:sldChg>
      <pc:sldChg chg="delSp modSp mod">
        <pc:chgData name="Jo Hanna" userId="5fa74fdd-c081-460f-b72e-ee03e291a43e" providerId="ADAL" clId="{FCAED54C-2A85-44CB-9D36-516B19D57CCA}" dt="2024-07-31T19:11:47.037" v="3885" actId="33524"/>
        <pc:sldMkLst>
          <pc:docMk/>
          <pc:sldMk cId="0" sldId="265"/>
        </pc:sldMkLst>
        <pc:spChg chg="mod">
          <ac:chgData name="Jo Hanna" userId="5fa74fdd-c081-460f-b72e-ee03e291a43e" providerId="ADAL" clId="{FCAED54C-2A85-44CB-9D36-516B19D57CCA}" dt="2024-07-31T14:58:07.563" v="1844" actId="113"/>
          <ac:spMkLst>
            <pc:docMk/>
            <pc:sldMk cId="0" sldId="265"/>
            <ac:spMk id="5" creationId="{00000000-0000-0000-0000-000000000000}"/>
          </ac:spMkLst>
        </pc:spChg>
        <pc:spChg chg="mod">
          <ac:chgData name="Jo Hanna" userId="5fa74fdd-c081-460f-b72e-ee03e291a43e" providerId="ADAL" clId="{FCAED54C-2A85-44CB-9D36-516B19D57CCA}" dt="2024-07-31T14:32:02.002" v="1004" actId="113"/>
          <ac:spMkLst>
            <pc:docMk/>
            <pc:sldMk cId="0" sldId="265"/>
            <ac:spMk id="8" creationId="{00000000-0000-0000-0000-000000000000}"/>
          </ac:spMkLst>
        </pc:spChg>
        <pc:spChg chg="mod">
          <ac:chgData name="Jo Hanna" userId="5fa74fdd-c081-460f-b72e-ee03e291a43e" providerId="ADAL" clId="{FCAED54C-2A85-44CB-9D36-516B19D57CCA}" dt="2024-07-31T14:32:06.576" v="1006" actId="113"/>
          <ac:spMkLst>
            <pc:docMk/>
            <pc:sldMk cId="0" sldId="265"/>
            <ac:spMk id="11" creationId="{00000000-0000-0000-0000-000000000000}"/>
          </ac:spMkLst>
        </pc:spChg>
        <pc:spChg chg="mod">
          <ac:chgData name="Jo Hanna" userId="5fa74fdd-c081-460f-b72e-ee03e291a43e" providerId="ADAL" clId="{FCAED54C-2A85-44CB-9D36-516B19D57CCA}" dt="2024-07-31T14:32:10.068" v="1008" actId="113"/>
          <ac:spMkLst>
            <pc:docMk/>
            <pc:sldMk cId="0" sldId="265"/>
            <ac:spMk id="14" creationId="{00000000-0000-0000-0000-000000000000}"/>
          </ac:spMkLst>
        </pc:spChg>
        <pc:spChg chg="mod">
          <ac:chgData name="Jo Hanna" userId="5fa74fdd-c081-460f-b72e-ee03e291a43e" providerId="ADAL" clId="{FCAED54C-2A85-44CB-9D36-516B19D57CCA}" dt="2024-07-31T14:32:36.861" v="1013" actId="1076"/>
          <ac:spMkLst>
            <pc:docMk/>
            <pc:sldMk cId="0" sldId="265"/>
            <ac:spMk id="17" creationId="{00000000-0000-0000-0000-000000000000}"/>
          </ac:spMkLst>
        </pc:spChg>
        <pc:spChg chg="mod">
          <ac:chgData name="Jo Hanna" userId="5fa74fdd-c081-460f-b72e-ee03e291a43e" providerId="ADAL" clId="{FCAED54C-2A85-44CB-9D36-516B19D57CCA}" dt="2024-07-31T14:40:13.538" v="1589" actId="1035"/>
          <ac:spMkLst>
            <pc:docMk/>
            <pc:sldMk cId="0" sldId="265"/>
            <ac:spMk id="18" creationId="{00000000-0000-0000-0000-000000000000}"/>
          </ac:spMkLst>
        </pc:spChg>
        <pc:spChg chg="mod">
          <ac:chgData name="Jo Hanna" userId="5fa74fdd-c081-460f-b72e-ee03e291a43e" providerId="ADAL" clId="{FCAED54C-2A85-44CB-9D36-516B19D57CCA}" dt="2024-07-31T14:40:13.538" v="1589" actId="1035"/>
          <ac:spMkLst>
            <pc:docMk/>
            <pc:sldMk cId="0" sldId="265"/>
            <ac:spMk id="19" creationId="{00000000-0000-0000-0000-000000000000}"/>
          </ac:spMkLst>
        </pc:spChg>
        <pc:spChg chg="mod">
          <ac:chgData name="Jo Hanna" userId="5fa74fdd-c081-460f-b72e-ee03e291a43e" providerId="ADAL" clId="{FCAED54C-2A85-44CB-9D36-516B19D57CCA}" dt="2024-07-31T14:40:13.538" v="1589" actId="1035"/>
          <ac:spMkLst>
            <pc:docMk/>
            <pc:sldMk cId="0" sldId="265"/>
            <ac:spMk id="20" creationId="{00000000-0000-0000-0000-000000000000}"/>
          </ac:spMkLst>
        </pc:spChg>
        <pc:spChg chg="mod">
          <ac:chgData name="Jo Hanna" userId="5fa74fdd-c081-460f-b72e-ee03e291a43e" providerId="ADAL" clId="{FCAED54C-2A85-44CB-9D36-516B19D57CCA}" dt="2024-07-31T19:11:47.037" v="3885" actId="33524"/>
          <ac:spMkLst>
            <pc:docMk/>
            <pc:sldMk cId="0" sldId="265"/>
            <ac:spMk id="21" creationId="{00000000-0000-0000-0000-000000000000}"/>
          </ac:spMkLst>
        </pc:spChg>
        <pc:spChg chg="mod">
          <ac:chgData name="Jo Hanna" userId="5fa74fdd-c081-460f-b72e-ee03e291a43e" providerId="ADAL" clId="{FCAED54C-2A85-44CB-9D36-516B19D57CCA}" dt="2024-07-31T14:40:20.528" v="1597" actId="1035"/>
          <ac:spMkLst>
            <pc:docMk/>
            <pc:sldMk cId="0" sldId="265"/>
            <ac:spMk id="22" creationId="{00000000-0000-0000-0000-000000000000}"/>
          </ac:spMkLst>
        </pc:spChg>
        <pc:spChg chg="mod">
          <ac:chgData name="Jo Hanna" userId="5fa74fdd-c081-460f-b72e-ee03e291a43e" providerId="ADAL" clId="{FCAED54C-2A85-44CB-9D36-516B19D57CCA}" dt="2024-07-31T14:40:20.528" v="1597" actId="1035"/>
          <ac:spMkLst>
            <pc:docMk/>
            <pc:sldMk cId="0" sldId="265"/>
            <ac:spMk id="23" creationId="{00000000-0000-0000-0000-000000000000}"/>
          </ac:spMkLst>
        </pc:spChg>
        <pc:spChg chg="mod">
          <ac:chgData name="Jo Hanna" userId="5fa74fdd-c081-460f-b72e-ee03e291a43e" providerId="ADAL" clId="{FCAED54C-2A85-44CB-9D36-516B19D57CCA}" dt="2024-07-31T14:40:20.528" v="1597" actId="1035"/>
          <ac:spMkLst>
            <pc:docMk/>
            <pc:sldMk cId="0" sldId="265"/>
            <ac:spMk id="24" creationId="{00000000-0000-0000-0000-000000000000}"/>
          </ac:spMkLst>
        </pc:spChg>
        <pc:spChg chg="del">
          <ac:chgData name="Jo Hanna" userId="5fa74fdd-c081-460f-b72e-ee03e291a43e" providerId="ADAL" clId="{FCAED54C-2A85-44CB-9D36-516B19D57CCA}" dt="2024-07-31T14:39:54.769" v="1582" actId="478"/>
          <ac:spMkLst>
            <pc:docMk/>
            <pc:sldMk cId="0" sldId="265"/>
            <ac:spMk id="25" creationId="{00000000-0000-0000-0000-000000000000}"/>
          </ac:spMkLst>
        </pc:spChg>
        <pc:grpChg chg="mod">
          <ac:chgData name="Jo Hanna" userId="5fa74fdd-c081-460f-b72e-ee03e291a43e" providerId="ADAL" clId="{FCAED54C-2A85-44CB-9D36-516B19D57CCA}" dt="2024-07-31T14:40:13.538" v="1589" actId="1035"/>
          <ac:grpSpMkLst>
            <pc:docMk/>
            <pc:sldMk cId="0" sldId="265"/>
            <ac:grpSpMk id="6" creationId="{00000000-0000-0000-0000-000000000000}"/>
          </ac:grpSpMkLst>
        </pc:grpChg>
        <pc:grpChg chg="mod">
          <ac:chgData name="Jo Hanna" userId="5fa74fdd-c081-460f-b72e-ee03e291a43e" providerId="ADAL" clId="{FCAED54C-2A85-44CB-9D36-516B19D57CCA}" dt="2024-07-31T14:40:13.538" v="1589" actId="1035"/>
          <ac:grpSpMkLst>
            <pc:docMk/>
            <pc:sldMk cId="0" sldId="265"/>
            <ac:grpSpMk id="9" creationId="{00000000-0000-0000-0000-000000000000}"/>
          </ac:grpSpMkLst>
        </pc:grpChg>
        <pc:grpChg chg="mod">
          <ac:chgData name="Jo Hanna" userId="5fa74fdd-c081-460f-b72e-ee03e291a43e" providerId="ADAL" clId="{FCAED54C-2A85-44CB-9D36-516B19D57CCA}" dt="2024-07-31T14:40:13.538" v="1589" actId="1035"/>
          <ac:grpSpMkLst>
            <pc:docMk/>
            <pc:sldMk cId="0" sldId="265"/>
            <ac:grpSpMk id="12" creationId="{00000000-0000-0000-0000-000000000000}"/>
          </ac:grpSpMkLst>
        </pc:grpChg>
        <pc:grpChg chg="mod">
          <ac:chgData name="Jo Hanna" userId="5fa74fdd-c081-460f-b72e-ee03e291a43e" providerId="ADAL" clId="{FCAED54C-2A85-44CB-9D36-516B19D57CCA}" dt="2024-07-31T14:40:13.538" v="1589" actId="1035"/>
          <ac:grpSpMkLst>
            <pc:docMk/>
            <pc:sldMk cId="0" sldId="265"/>
            <ac:grpSpMk id="15" creationId="{00000000-0000-0000-0000-000000000000}"/>
          </ac:grpSpMkLst>
        </pc:grpChg>
      </pc:sldChg>
      <pc:sldChg chg="addSp delSp modSp del mod modAnim">
        <pc:chgData name="Jo Hanna" userId="5fa74fdd-c081-460f-b72e-ee03e291a43e" providerId="ADAL" clId="{FCAED54C-2A85-44CB-9D36-516B19D57CCA}" dt="2024-07-31T18:18:03.353" v="3749" actId="2696"/>
        <pc:sldMkLst>
          <pc:docMk/>
          <pc:sldMk cId="0" sldId="266"/>
        </pc:sldMkLst>
        <pc:spChg chg="mod">
          <ac:chgData name="Jo Hanna" userId="5fa74fdd-c081-460f-b72e-ee03e291a43e" providerId="ADAL" clId="{FCAED54C-2A85-44CB-9D36-516B19D57CCA}" dt="2024-07-31T14:50:20.946" v="1797" actId="1037"/>
          <ac:spMkLst>
            <pc:docMk/>
            <pc:sldMk cId="0" sldId="266"/>
            <ac:spMk id="8" creationId="{00000000-0000-0000-0000-000000000000}"/>
          </ac:spMkLst>
        </pc:spChg>
        <pc:spChg chg="mod">
          <ac:chgData name="Jo Hanna" userId="5fa74fdd-c081-460f-b72e-ee03e291a43e" providerId="ADAL" clId="{FCAED54C-2A85-44CB-9D36-516B19D57CCA}" dt="2024-07-31T14:50:12.250" v="1782" actId="1037"/>
          <ac:spMkLst>
            <pc:docMk/>
            <pc:sldMk cId="0" sldId="266"/>
            <ac:spMk id="9" creationId="{00000000-0000-0000-0000-000000000000}"/>
          </ac:spMkLst>
        </pc:spChg>
        <pc:spChg chg="mod">
          <ac:chgData name="Jo Hanna" userId="5fa74fdd-c081-460f-b72e-ee03e291a43e" providerId="ADAL" clId="{FCAED54C-2A85-44CB-9D36-516B19D57CCA}" dt="2024-07-31T14:50:20.946" v="1797" actId="1037"/>
          <ac:spMkLst>
            <pc:docMk/>
            <pc:sldMk cId="0" sldId="266"/>
            <ac:spMk id="10" creationId="{00000000-0000-0000-0000-000000000000}"/>
          </ac:spMkLst>
        </pc:spChg>
        <pc:spChg chg="mod">
          <ac:chgData name="Jo Hanna" userId="5fa74fdd-c081-460f-b72e-ee03e291a43e" providerId="ADAL" clId="{FCAED54C-2A85-44CB-9D36-516B19D57CCA}" dt="2024-07-31T14:50:20.946" v="1797" actId="1037"/>
          <ac:spMkLst>
            <pc:docMk/>
            <pc:sldMk cId="0" sldId="266"/>
            <ac:spMk id="11" creationId="{00000000-0000-0000-0000-000000000000}"/>
          </ac:spMkLst>
        </pc:spChg>
        <pc:spChg chg="mod">
          <ac:chgData name="Jo Hanna" userId="5fa74fdd-c081-460f-b72e-ee03e291a43e" providerId="ADAL" clId="{FCAED54C-2A85-44CB-9D36-516B19D57CCA}" dt="2024-07-31T14:50:20.946" v="1797" actId="1037"/>
          <ac:spMkLst>
            <pc:docMk/>
            <pc:sldMk cId="0" sldId="266"/>
            <ac:spMk id="12" creationId="{00000000-0000-0000-0000-000000000000}"/>
          </ac:spMkLst>
        </pc:spChg>
        <pc:spChg chg="mod">
          <ac:chgData name="Jo Hanna" userId="5fa74fdd-c081-460f-b72e-ee03e291a43e" providerId="ADAL" clId="{FCAED54C-2A85-44CB-9D36-516B19D57CCA}" dt="2024-07-31T14:50:12.250" v="1782" actId="1037"/>
          <ac:spMkLst>
            <pc:docMk/>
            <pc:sldMk cId="0" sldId="266"/>
            <ac:spMk id="13" creationId="{00000000-0000-0000-0000-000000000000}"/>
          </ac:spMkLst>
        </pc:spChg>
        <pc:spChg chg="mod">
          <ac:chgData name="Jo Hanna" userId="5fa74fdd-c081-460f-b72e-ee03e291a43e" providerId="ADAL" clId="{FCAED54C-2A85-44CB-9D36-516B19D57CCA}" dt="2024-07-31T14:50:12.250" v="1782" actId="1037"/>
          <ac:spMkLst>
            <pc:docMk/>
            <pc:sldMk cId="0" sldId="266"/>
            <ac:spMk id="14" creationId="{00000000-0000-0000-0000-000000000000}"/>
          </ac:spMkLst>
        </pc:spChg>
        <pc:spChg chg="add mod">
          <ac:chgData name="Jo Hanna" userId="5fa74fdd-c081-460f-b72e-ee03e291a43e" providerId="ADAL" clId="{FCAED54C-2A85-44CB-9D36-516B19D57CCA}" dt="2024-07-31T14:50:06.569" v="1778" actId="1076"/>
          <ac:spMkLst>
            <pc:docMk/>
            <pc:sldMk cId="0" sldId="266"/>
            <ac:spMk id="15" creationId="{46712111-2709-EFDA-C94F-E9BB4538E410}"/>
          </ac:spMkLst>
        </pc:spChg>
        <pc:spChg chg="add mod">
          <ac:chgData name="Jo Hanna" userId="5fa74fdd-c081-460f-b72e-ee03e291a43e" providerId="ADAL" clId="{FCAED54C-2A85-44CB-9D36-516B19D57CCA}" dt="2024-07-31T14:50:32.697" v="1799" actId="208"/>
          <ac:spMkLst>
            <pc:docMk/>
            <pc:sldMk cId="0" sldId="266"/>
            <ac:spMk id="16" creationId="{97316E9E-1DC3-35B0-0CB9-55BF77BAA8E7}"/>
          </ac:spMkLst>
        </pc:spChg>
        <pc:spChg chg="add mod">
          <ac:chgData name="Jo Hanna" userId="5fa74fdd-c081-460f-b72e-ee03e291a43e" providerId="ADAL" clId="{FCAED54C-2A85-44CB-9D36-516B19D57CCA}" dt="2024-07-31T14:50:36.562" v="1801" actId="207"/>
          <ac:spMkLst>
            <pc:docMk/>
            <pc:sldMk cId="0" sldId="266"/>
            <ac:spMk id="17" creationId="{705C3B9E-60E8-8DA0-43E3-E4277BA5BBB0}"/>
          </ac:spMkLst>
        </pc:spChg>
        <pc:grpChg chg="del mod">
          <ac:chgData name="Jo Hanna" userId="5fa74fdd-c081-460f-b72e-ee03e291a43e" providerId="ADAL" clId="{FCAED54C-2A85-44CB-9D36-516B19D57CCA}" dt="2024-07-31T14:44:40.124" v="1752" actId="478"/>
          <ac:grpSpMkLst>
            <pc:docMk/>
            <pc:sldMk cId="0" sldId="266"/>
            <ac:grpSpMk id="2" creationId="{00000000-0000-0000-0000-000000000000}"/>
          </ac:grpSpMkLst>
        </pc:grpChg>
        <pc:grpChg chg="del mod">
          <ac:chgData name="Jo Hanna" userId="5fa74fdd-c081-460f-b72e-ee03e291a43e" providerId="ADAL" clId="{FCAED54C-2A85-44CB-9D36-516B19D57CCA}" dt="2024-07-31T14:44:41.111" v="1753" actId="478"/>
          <ac:grpSpMkLst>
            <pc:docMk/>
            <pc:sldMk cId="0" sldId="266"/>
            <ac:grpSpMk id="5" creationId="{00000000-0000-0000-0000-000000000000}"/>
          </ac:grpSpMkLst>
        </pc:grpChg>
      </pc:sldChg>
      <pc:sldChg chg="addSp modSp del mod">
        <pc:chgData name="Jo Hanna" userId="5fa74fdd-c081-460f-b72e-ee03e291a43e" providerId="ADAL" clId="{FCAED54C-2A85-44CB-9D36-516B19D57CCA}" dt="2024-07-31T14:33:37.165" v="1014" actId="2696"/>
        <pc:sldMkLst>
          <pc:docMk/>
          <pc:sldMk cId="0" sldId="267"/>
        </pc:sldMkLst>
        <pc:spChg chg="mod">
          <ac:chgData name="Jo Hanna" userId="5fa74fdd-c081-460f-b72e-ee03e291a43e" providerId="ADAL" clId="{FCAED54C-2A85-44CB-9D36-516B19D57CCA}" dt="2024-07-30T19:49:12.026" v="84" actId="20577"/>
          <ac:spMkLst>
            <pc:docMk/>
            <pc:sldMk cId="0" sldId="267"/>
            <ac:spMk id="2" creationId="{00000000-0000-0000-0000-000000000000}"/>
          </ac:spMkLst>
        </pc:spChg>
        <pc:spChg chg="add mod">
          <ac:chgData name="Jo Hanna" userId="5fa74fdd-c081-460f-b72e-ee03e291a43e" providerId="ADAL" clId="{FCAED54C-2A85-44CB-9D36-516B19D57CCA}" dt="2024-07-31T14:16:51.853" v="709" actId="164"/>
          <ac:spMkLst>
            <pc:docMk/>
            <pc:sldMk cId="0" sldId="267"/>
            <ac:spMk id="10" creationId="{F69629D6-9DA0-F415-8AF3-FCFD527E59D4}"/>
          </ac:spMkLst>
        </pc:spChg>
        <pc:spChg chg="add mod">
          <ac:chgData name="Jo Hanna" userId="5fa74fdd-c081-460f-b72e-ee03e291a43e" providerId="ADAL" clId="{FCAED54C-2A85-44CB-9D36-516B19D57CCA}" dt="2024-07-31T14:17:01.085" v="710" actId="164"/>
          <ac:spMkLst>
            <pc:docMk/>
            <pc:sldMk cId="0" sldId="267"/>
            <ac:spMk id="11" creationId="{E305CF9B-F636-2FBF-5C19-F414924CD41C}"/>
          </ac:spMkLst>
        </pc:spChg>
        <pc:spChg chg="add mod">
          <ac:chgData name="Jo Hanna" userId="5fa74fdd-c081-460f-b72e-ee03e291a43e" providerId="ADAL" clId="{FCAED54C-2A85-44CB-9D36-516B19D57CCA}" dt="2024-07-31T14:17:07.169" v="711" actId="164"/>
          <ac:spMkLst>
            <pc:docMk/>
            <pc:sldMk cId="0" sldId="267"/>
            <ac:spMk id="12" creationId="{7A426676-9F46-00B6-8B84-ACA97889D713}"/>
          </ac:spMkLst>
        </pc:spChg>
        <pc:grpChg chg="add mod">
          <ac:chgData name="Jo Hanna" userId="5fa74fdd-c081-460f-b72e-ee03e291a43e" providerId="ADAL" clId="{FCAED54C-2A85-44CB-9D36-516B19D57CCA}" dt="2024-07-31T14:16:51.853" v="709" actId="164"/>
          <ac:grpSpMkLst>
            <pc:docMk/>
            <pc:sldMk cId="0" sldId="267"/>
            <ac:grpSpMk id="13" creationId="{7ECA31CB-3F2E-D95C-2D63-B6DB22BA417C}"/>
          </ac:grpSpMkLst>
        </pc:grpChg>
        <pc:grpChg chg="add mod">
          <ac:chgData name="Jo Hanna" userId="5fa74fdd-c081-460f-b72e-ee03e291a43e" providerId="ADAL" clId="{FCAED54C-2A85-44CB-9D36-516B19D57CCA}" dt="2024-07-31T14:17:01.085" v="710" actId="164"/>
          <ac:grpSpMkLst>
            <pc:docMk/>
            <pc:sldMk cId="0" sldId="267"/>
            <ac:grpSpMk id="14" creationId="{899FBACE-F040-20D6-264D-FCA15C47D459}"/>
          </ac:grpSpMkLst>
        </pc:grpChg>
        <pc:grpChg chg="add mod">
          <ac:chgData name="Jo Hanna" userId="5fa74fdd-c081-460f-b72e-ee03e291a43e" providerId="ADAL" clId="{FCAED54C-2A85-44CB-9D36-516B19D57CCA}" dt="2024-07-31T14:17:07.169" v="711" actId="164"/>
          <ac:grpSpMkLst>
            <pc:docMk/>
            <pc:sldMk cId="0" sldId="267"/>
            <ac:grpSpMk id="15" creationId="{5858AC51-F683-3F61-C33D-310529A15747}"/>
          </ac:grpSpMkLst>
        </pc:grpChg>
        <pc:picChg chg="add mod modCrop">
          <ac:chgData name="Jo Hanna" userId="5fa74fdd-c081-460f-b72e-ee03e291a43e" providerId="ADAL" clId="{FCAED54C-2A85-44CB-9D36-516B19D57CCA}" dt="2024-07-31T14:10:05.812" v="591" actId="732"/>
          <ac:picMkLst>
            <pc:docMk/>
            <pc:sldMk cId="0" sldId="267"/>
            <ac:picMk id="4" creationId="{28FCA8E9-589F-B70B-F240-0A102ED2AD6C}"/>
          </ac:picMkLst>
        </pc:picChg>
        <pc:picChg chg="add mod ord modCrop">
          <ac:chgData name="Jo Hanna" userId="5fa74fdd-c081-460f-b72e-ee03e291a43e" providerId="ADAL" clId="{FCAED54C-2A85-44CB-9D36-516B19D57CCA}" dt="2024-07-31T14:16:51.853" v="709" actId="164"/>
          <ac:picMkLst>
            <pc:docMk/>
            <pc:sldMk cId="0" sldId="267"/>
            <ac:picMk id="5" creationId="{667CBB8A-38F3-D51E-7930-8B101923A41C}"/>
          </ac:picMkLst>
        </pc:picChg>
        <pc:picChg chg="add mod ord modCrop">
          <ac:chgData name="Jo Hanna" userId="5fa74fdd-c081-460f-b72e-ee03e291a43e" providerId="ADAL" clId="{FCAED54C-2A85-44CB-9D36-516B19D57CCA}" dt="2024-07-31T14:17:01.085" v="710" actId="164"/>
          <ac:picMkLst>
            <pc:docMk/>
            <pc:sldMk cId="0" sldId="267"/>
            <ac:picMk id="7" creationId="{A63F7BFE-E4EF-BF05-4E4B-8F1ECE2A6EF1}"/>
          </ac:picMkLst>
        </pc:picChg>
        <pc:picChg chg="add mod ord modCrop">
          <ac:chgData name="Jo Hanna" userId="5fa74fdd-c081-460f-b72e-ee03e291a43e" providerId="ADAL" clId="{FCAED54C-2A85-44CB-9D36-516B19D57CCA}" dt="2024-07-31T14:17:07.169" v="711" actId="164"/>
          <ac:picMkLst>
            <pc:docMk/>
            <pc:sldMk cId="0" sldId="267"/>
            <ac:picMk id="9" creationId="{98212960-01E5-6D4F-B726-AF5E046E1C68}"/>
          </ac:picMkLst>
        </pc:picChg>
      </pc:sldChg>
      <pc:sldChg chg="addSp modSp new del mod">
        <pc:chgData name="Jo Hanna" userId="5fa74fdd-c081-460f-b72e-ee03e291a43e" providerId="ADAL" clId="{FCAED54C-2A85-44CB-9D36-516B19D57CCA}" dt="2024-07-31T18:01:52.484" v="3494" actId="2696"/>
        <pc:sldMkLst>
          <pc:docMk/>
          <pc:sldMk cId="1950870194" sldId="268"/>
        </pc:sldMkLst>
        <pc:picChg chg="add mod">
          <ac:chgData name="Jo Hanna" userId="5fa74fdd-c081-460f-b72e-ee03e291a43e" providerId="ADAL" clId="{FCAED54C-2A85-44CB-9D36-516B19D57CCA}" dt="2024-07-30T18:06:50.579" v="3" actId="27614"/>
          <ac:picMkLst>
            <pc:docMk/>
            <pc:sldMk cId="1950870194" sldId="268"/>
            <ac:picMk id="3" creationId="{D427A77D-51AB-AA75-AB0B-18EAE64E2C9C}"/>
          </ac:picMkLst>
        </pc:picChg>
        <pc:picChg chg="add mod">
          <ac:chgData name="Jo Hanna" userId="5fa74fdd-c081-460f-b72e-ee03e291a43e" providerId="ADAL" clId="{FCAED54C-2A85-44CB-9D36-516B19D57CCA}" dt="2024-07-30T18:06:52.608" v="6" actId="1076"/>
          <ac:picMkLst>
            <pc:docMk/>
            <pc:sldMk cId="1950870194" sldId="268"/>
            <ac:picMk id="5" creationId="{49199F16-833B-717B-36E8-4BAA1A13C87B}"/>
          </ac:picMkLst>
        </pc:picChg>
        <pc:picChg chg="add mod">
          <ac:chgData name="Jo Hanna" userId="5fa74fdd-c081-460f-b72e-ee03e291a43e" providerId="ADAL" clId="{FCAED54C-2A85-44CB-9D36-516B19D57CCA}" dt="2024-07-30T18:22:31.461" v="33" actId="1076"/>
          <ac:picMkLst>
            <pc:docMk/>
            <pc:sldMk cId="1950870194" sldId="268"/>
            <ac:picMk id="7" creationId="{906CE8FC-FB48-0131-8D85-4346C6B1D1C3}"/>
          </ac:picMkLst>
        </pc:picChg>
        <pc:picChg chg="add mod">
          <ac:chgData name="Jo Hanna" userId="5fa74fdd-c081-460f-b72e-ee03e291a43e" providerId="ADAL" clId="{FCAED54C-2A85-44CB-9D36-516B19D57CCA}" dt="2024-07-30T18:22:35.462" v="35" actId="1076"/>
          <ac:picMkLst>
            <pc:docMk/>
            <pc:sldMk cId="1950870194" sldId="268"/>
            <ac:picMk id="9" creationId="{C6FEBBC8-4979-C394-667B-0B078F422CEF}"/>
          </ac:picMkLst>
        </pc:picChg>
        <pc:picChg chg="add mod">
          <ac:chgData name="Jo Hanna" userId="5fa74fdd-c081-460f-b72e-ee03e291a43e" providerId="ADAL" clId="{FCAED54C-2A85-44CB-9D36-516B19D57CCA}" dt="2024-07-30T18:22:34.381" v="34" actId="1076"/>
          <ac:picMkLst>
            <pc:docMk/>
            <pc:sldMk cId="1950870194" sldId="268"/>
            <ac:picMk id="11" creationId="{36BCC093-1BB1-F17F-63C5-F721678FEBBD}"/>
          </ac:picMkLst>
        </pc:picChg>
        <pc:picChg chg="add mod">
          <ac:chgData name="Jo Hanna" userId="5fa74fdd-c081-460f-b72e-ee03e291a43e" providerId="ADAL" clId="{FCAED54C-2A85-44CB-9D36-516B19D57CCA}" dt="2024-07-30T18:22:15.922" v="25" actId="1076"/>
          <ac:picMkLst>
            <pc:docMk/>
            <pc:sldMk cId="1950870194" sldId="268"/>
            <ac:picMk id="13" creationId="{DE7EE568-2462-74A8-2A1B-2EC5147F3774}"/>
          </ac:picMkLst>
        </pc:picChg>
        <pc:picChg chg="add mod">
          <ac:chgData name="Jo Hanna" userId="5fa74fdd-c081-460f-b72e-ee03e291a43e" providerId="ADAL" clId="{FCAED54C-2A85-44CB-9D36-516B19D57CCA}" dt="2024-07-30T18:22:11.032" v="21" actId="1076"/>
          <ac:picMkLst>
            <pc:docMk/>
            <pc:sldMk cId="1950870194" sldId="268"/>
            <ac:picMk id="15" creationId="{B2C201E6-EC8E-A4C8-C26B-9FFA97568556}"/>
          </ac:picMkLst>
        </pc:picChg>
        <pc:picChg chg="add mod">
          <ac:chgData name="Jo Hanna" userId="5fa74fdd-c081-460f-b72e-ee03e291a43e" providerId="ADAL" clId="{FCAED54C-2A85-44CB-9D36-516B19D57CCA}" dt="2024-07-30T18:23:11.776" v="39" actId="962"/>
          <ac:picMkLst>
            <pc:docMk/>
            <pc:sldMk cId="1950870194" sldId="268"/>
            <ac:picMk id="17" creationId="{14C2793E-20A7-27AF-4C91-A2AF582B9DEC}"/>
          </ac:picMkLst>
        </pc:picChg>
        <pc:picChg chg="add mod">
          <ac:chgData name="Jo Hanna" userId="5fa74fdd-c081-460f-b72e-ee03e291a43e" providerId="ADAL" clId="{FCAED54C-2A85-44CB-9D36-516B19D57CCA}" dt="2024-07-30T18:23:58.491" v="43" actId="1076"/>
          <ac:picMkLst>
            <pc:docMk/>
            <pc:sldMk cId="1950870194" sldId="268"/>
            <ac:picMk id="1026" creationId="{CB616B53-60EE-A0BE-02BC-1E7F3D90916D}"/>
          </ac:picMkLst>
        </pc:picChg>
      </pc:sldChg>
      <pc:sldChg chg="addSp delSp modSp new mod">
        <pc:chgData name="Jo Hanna" userId="5fa74fdd-c081-460f-b72e-ee03e291a43e" providerId="ADAL" clId="{FCAED54C-2A85-44CB-9D36-516B19D57CCA}" dt="2024-07-31T18:02:58.330" v="3554" actId="14100"/>
        <pc:sldMkLst>
          <pc:docMk/>
          <pc:sldMk cId="500140893" sldId="269"/>
        </pc:sldMkLst>
        <pc:spChg chg="add del mod">
          <ac:chgData name="Jo Hanna" userId="5fa74fdd-c081-460f-b72e-ee03e291a43e" providerId="ADAL" clId="{FCAED54C-2A85-44CB-9D36-516B19D57CCA}" dt="2024-07-31T17:01:52.442" v="2804" actId="478"/>
          <ac:spMkLst>
            <pc:docMk/>
            <pc:sldMk cId="500140893" sldId="269"/>
            <ac:spMk id="2" creationId="{9D7503F5-7B48-B1F7-8ACD-6B44F59EAAAC}"/>
          </ac:spMkLst>
        </pc:spChg>
        <pc:spChg chg="add mod">
          <ac:chgData name="Jo Hanna" userId="5fa74fdd-c081-460f-b72e-ee03e291a43e" providerId="ADAL" clId="{FCAED54C-2A85-44CB-9D36-516B19D57CCA}" dt="2024-07-31T18:02:35.721" v="3549" actId="1076"/>
          <ac:spMkLst>
            <pc:docMk/>
            <pc:sldMk cId="500140893" sldId="269"/>
            <ac:spMk id="4" creationId="{5B667ED0-87FE-5E51-F68F-91D2F3EBEB70}"/>
          </ac:spMkLst>
        </pc:spChg>
        <pc:spChg chg="add mod">
          <ac:chgData name="Jo Hanna" userId="5fa74fdd-c081-460f-b72e-ee03e291a43e" providerId="ADAL" clId="{FCAED54C-2A85-44CB-9D36-516B19D57CCA}" dt="2024-07-31T18:02:31.590" v="3548" actId="1076"/>
          <ac:spMkLst>
            <pc:docMk/>
            <pc:sldMk cId="500140893" sldId="269"/>
            <ac:spMk id="5" creationId="{EE5FE843-445D-893F-F855-744236FAA006}"/>
          </ac:spMkLst>
        </pc:spChg>
        <pc:spChg chg="mod">
          <ac:chgData name="Jo Hanna" userId="5fa74fdd-c081-460f-b72e-ee03e291a43e" providerId="ADAL" clId="{FCAED54C-2A85-44CB-9D36-516B19D57CCA}" dt="2024-07-31T18:02:48.798" v="3550"/>
          <ac:spMkLst>
            <pc:docMk/>
            <pc:sldMk cId="500140893" sldId="269"/>
            <ac:spMk id="7" creationId="{DCC4D097-CFA3-E2E0-362A-10D6A04543A6}"/>
          </ac:spMkLst>
        </pc:spChg>
        <pc:spChg chg="mod">
          <ac:chgData name="Jo Hanna" userId="5fa74fdd-c081-460f-b72e-ee03e291a43e" providerId="ADAL" clId="{FCAED54C-2A85-44CB-9D36-516B19D57CCA}" dt="2024-07-31T18:02:48.798" v="3550"/>
          <ac:spMkLst>
            <pc:docMk/>
            <pc:sldMk cId="500140893" sldId="269"/>
            <ac:spMk id="8" creationId="{70832A0D-D140-74C0-4C8D-DFB5D10EF252}"/>
          </ac:spMkLst>
        </pc:spChg>
        <pc:spChg chg="mod">
          <ac:chgData name="Jo Hanna" userId="5fa74fdd-c081-460f-b72e-ee03e291a43e" providerId="ADAL" clId="{FCAED54C-2A85-44CB-9D36-516B19D57CCA}" dt="2024-07-31T18:02:52.979" v="3552"/>
          <ac:spMkLst>
            <pc:docMk/>
            <pc:sldMk cId="500140893" sldId="269"/>
            <ac:spMk id="10" creationId="{4AE8902B-B884-652F-91E2-8DFFEAC64564}"/>
          </ac:spMkLst>
        </pc:spChg>
        <pc:spChg chg="mod">
          <ac:chgData name="Jo Hanna" userId="5fa74fdd-c081-460f-b72e-ee03e291a43e" providerId="ADAL" clId="{FCAED54C-2A85-44CB-9D36-516B19D57CCA}" dt="2024-07-31T18:02:52.979" v="3552"/>
          <ac:spMkLst>
            <pc:docMk/>
            <pc:sldMk cId="500140893" sldId="269"/>
            <ac:spMk id="11" creationId="{5D849131-DB4D-F87D-B66A-E7210516E41C}"/>
          </ac:spMkLst>
        </pc:spChg>
        <pc:grpChg chg="add mod">
          <ac:chgData name="Jo Hanna" userId="5fa74fdd-c081-460f-b72e-ee03e291a43e" providerId="ADAL" clId="{FCAED54C-2A85-44CB-9D36-516B19D57CCA}" dt="2024-07-31T18:02:51.807" v="3551" actId="14100"/>
          <ac:grpSpMkLst>
            <pc:docMk/>
            <pc:sldMk cId="500140893" sldId="269"/>
            <ac:grpSpMk id="6" creationId="{DB0F89C1-2267-E8FF-6AFA-0E457549A025}"/>
          </ac:grpSpMkLst>
        </pc:grpChg>
        <pc:grpChg chg="add mod">
          <ac:chgData name="Jo Hanna" userId="5fa74fdd-c081-460f-b72e-ee03e291a43e" providerId="ADAL" clId="{FCAED54C-2A85-44CB-9D36-516B19D57CCA}" dt="2024-07-31T18:02:58.330" v="3554" actId="14100"/>
          <ac:grpSpMkLst>
            <pc:docMk/>
            <pc:sldMk cId="500140893" sldId="269"/>
            <ac:grpSpMk id="9" creationId="{9E65EFBF-11C7-D2C3-6DE5-7B4C5D0AB51B}"/>
          </ac:grpSpMkLst>
        </pc:grpChg>
        <pc:picChg chg="add mod">
          <ac:chgData name="Jo Hanna" userId="5fa74fdd-c081-460f-b72e-ee03e291a43e" providerId="ADAL" clId="{FCAED54C-2A85-44CB-9D36-516B19D57CCA}" dt="2024-07-31T17:03:21.645" v="2807" actId="1076"/>
          <ac:picMkLst>
            <pc:docMk/>
            <pc:sldMk cId="500140893" sldId="269"/>
            <ac:picMk id="3" creationId="{6FE10A08-B7BF-C941-05D0-B9A977395738}"/>
          </ac:picMkLst>
        </pc:picChg>
      </pc:sldChg>
      <pc:sldChg chg="addSp delSp modSp add mod modAnim">
        <pc:chgData name="Jo Hanna" userId="5fa74fdd-c081-460f-b72e-ee03e291a43e" providerId="ADAL" clId="{FCAED54C-2A85-44CB-9D36-516B19D57CCA}" dt="2024-07-31T20:28:52.590" v="4657" actId="167"/>
        <pc:sldMkLst>
          <pc:docMk/>
          <pc:sldMk cId="1050877753" sldId="270"/>
        </pc:sldMkLst>
        <pc:spChg chg="del mod">
          <ac:chgData name="Jo Hanna" userId="5fa74fdd-c081-460f-b72e-ee03e291a43e" providerId="ADAL" clId="{FCAED54C-2A85-44CB-9D36-516B19D57CCA}" dt="2024-07-31T18:08:04.564" v="3604" actId="478"/>
          <ac:spMkLst>
            <pc:docMk/>
            <pc:sldMk cId="1050877753" sldId="270"/>
            <ac:spMk id="8" creationId="{00000000-0000-0000-0000-000000000000}"/>
          </ac:spMkLst>
        </pc:spChg>
        <pc:spChg chg="del">
          <ac:chgData name="Jo Hanna" userId="5fa74fdd-c081-460f-b72e-ee03e291a43e" providerId="ADAL" clId="{FCAED54C-2A85-44CB-9D36-516B19D57CCA}" dt="2024-07-31T18:08:03.576" v="3603" actId="478"/>
          <ac:spMkLst>
            <pc:docMk/>
            <pc:sldMk cId="1050877753" sldId="270"/>
            <ac:spMk id="9" creationId="{00000000-0000-0000-0000-000000000000}"/>
          </ac:spMkLst>
        </pc:spChg>
        <pc:spChg chg="mod">
          <ac:chgData name="Jo Hanna" userId="5fa74fdd-c081-460f-b72e-ee03e291a43e" providerId="ADAL" clId="{FCAED54C-2A85-44CB-9D36-516B19D57CCA}" dt="2024-07-31T20:27:38.943" v="4642" actId="1076"/>
          <ac:spMkLst>
            <pc:docMk/>
            <pc:sldMk cId="1050877753" sldId="270"/>
            <ac:spMk id="10" creationId="{00000000-0000-0000-0000-000000000000}"/>
          </ac:spMkLst>
        </pc:spChg>
        <pc:spChg chg="mod">
          <ac:chgData name="Jo Hanna" userId="5fa74fdd-c081-460f-b72e-ee03e291a43e" providerId="ADAL" clId="{FCAED54C-2A85-44CB-9D36-516B19D57CCA}" dt="2024-07-31T20:27:34.218" v="4641" actId="1076"/>
          <ac:spMkLst>
            <pc:docMk/>
            <pc:sldMk cId="1050877753" sldId="270"/>
            <ac:spMk id="11" creationId="{00000000-0000-0000-0000-000000000000}"/>
          </ac:spMkLst>
        </pc:spChg>
        <pc:spChg chg="mod">
          <ac:chgData name="Jo Hanna" userId="5fa74fdd-c081-460f-b72e-ee03e291a43e" providerId="ADAL" clId="{FCAED54C-2A85-44CB-9D36-516B19D57CCA}" dt="2024-07-31T18:15:51.402" v="3731" actId="1076"/>
          <ac:spMkLst>
            <pc:docMk/>
            <pc:sldMk cId="1050877753" sldId="270"/>
            <ac:spMk id="12" creationId="{00000000-0000-0000-0000-000000000000}"/>
          </ac:spMkLst>
        </pc:spChg>
        <pc:spChg chg="mod ord">
          <ac:chgData name="Jo Hanna" userId="5fa74fdd-c081-460f-b72e-ee03e291a43e" providerId="ADAL" clId="{FCAED54C-2A85-44CB-9D36-516B19D57CCA}" dt="2024-07-31T20:26:05.181" v="4627" actId="1076"/>
          <ac:spMkLst>
            <pc:docMk/>
            <pc:sldMk cId="1050877753" sldId="270"/>
            <ac:spMk id="13" creationId="{00000000-0000-0000-0000-000000000000}"/>
          </ac:spMkLst>
        </pc:spChg>
        <pc:spChg chg="mod">
          <ac:chgData name="Jo Hanna" userId="5fa74fdd-c081-460f-b72e-ee03e291a43e" providerId="ADAL" clId="{FCAED54C-2A85-44CB-9D36-516B19D57CCA}" dt="2024-07-31T20:27:52.111" v="4644" actId="1076"/>
          <ac:spMkLst>
            <pc:docMk/>
            <pc:sldMk cId="1050877753" sldId="270"/>
            <ac:spMk id="14" creationId="{00000000-0000-0000-0000-000000000000}"/>
          </ac:spMkLst>
        </pc:spChg>
        <pc:spChg chg="mod">
          <ac:chgData name="Jo Hanna" userId="5fa74fdd-c081-460f-b72e-ee03e291a43e" providerId="ADAL" clId="{FCAED54C-2A85-44CB-9D36-516B19D57CCA}" dt="2024-07-31T20:23:33.451" v="4623" actId="255"/>
          <ac:spMkLst>
            <pc:docMk/>
            <pc:sldMk cId="1050877753" sldId="270"/>
            <ac:spMk id="15" creationId="{46712111-2709-EFDA-C94F-E9BB4538E410}"/>
          </ac:spMkLst>
        </pc:spChg>
        <pc:spChg chg="add mod">
          <ac:chgData name="Jo Hanna" userId="5fa74fdd-c081-460f-b72e-ee03e291a43e" providerId="ADAL" clId="{FCAED54C-2A85-44CB-9D36-516B19D57CCA}" dt="2024-07-31T19:00:32.179" v="3863" actId="122"/>
          <ac:spMkLst>
            <pc:docMk/>
            <pc:sldMk cId="1050877753" sldId="270"/>
            <ac:spMk id="21" creationId="{A7FC8E5C-2129-9250-26E5-7E5A6495492A}"/>
          </ac:spMkLst>
        </pc:spChg>
        <pc:picChg chg="add mod">
          <ac:chgData name="Jo Hanna" userId="5fa74fdd-c081-460f-b72e-ee03e291a43e" providerId="ADAL" clId="{FCAED54C-2A85-44CB-9D36-516B19D57CCA}" dt="2024-07-31T20:26:44.578" v="4638" actId="14100"/>
          <ac:picMkLst>
            <pc:docMk/>
            <pc:sldMk cId="1050877753" sldId="270"/>
            <ac:picMk id="2" creationId="{4120EDA6-A44B-C6E0-8573-CE880C246EAF}"/>
          </ac:picMkLst>
        </pc:picChg>
        <pc:picChg chg="add del mod modCrop">
          <ac:chgData name="Jo Hanna" userId="5fa74fdd-c081-460f-b72e-ee03e291a43e" providerId="ADAL" clId="{FCAED54C-2A85-44CB-9D36-516B19D57CCA}" dt="2024-07-31T18:07:16.139" v="3590" actId="478"/>
          <ac:picMkLst>
            <pc:docMk/>
            <pc:sldMk cId="1050877753" sldId="270"/>
            <ac:picMk id="3" creationId="{66ACDCDA-9B23-42F1-D218-6FFB7EAAA4F1}"/>
          </ac:picMkLst>
        </pc:picChg>
        <pc:picChg chg="add mod ord modCrop">
          <ac:chgData name="Jo Hanna" userId="5fa74fdd-c081-460f-b72e-ee03e291a43e" providerId="ADAL" clId="{FCAED54C-2A85-44CB-9D36-516B19D57CCA}" dt="2024-07-31T20:28:52.590" v="4657" actId="167"/>
          <ac:picMkLst>
            <pc:docMk/>
            <pc:sldMk cId="1050877753" sldId="270"/>
            <ac:picMk id="4" creationId="{7F540B48-BC60-CD59-2B0B-596F9C677B6A}"/>
          </ac:picMkLst>
        </pc:picChg>
        <pc:picChg chg="add mod">
          <ac:chgData name="Jo Hanna" userId="5fa74fdd-c081-460f-b72e-ee03e291a43e" providerId="ADAL" clId="{FCAED54C-2A85-44CB-9D36-516B19D57CCA}" dt="2024-07-31T20:26:00.709" v="4626" actId="1076"/>
          <ac:picMkLst>
            <pc:docMk/>
            <pc:sldMk cId="1050877753" sldId="270"/>
            <ac:picMk id="5" creationId="{629FCA24-9F95-3DE8-3641-E6EBF6E9C4FA}"/>
          </ac:picMkLst>
        </pc:picChg>
        <pc:picChg chg="add del mod">
          <ac:chgData name="Jo Hanna" userId="5fa74fdd-c081-460f-b72e-ee03e291a43e" providerId="ADAL" clId="{FCAED54C-2A85-44CB-9D36-516B19D57CCA}" dt="2024-07-31T19:09:06.185" v="3877" actId="478"/>
          <ac:picMkLst>
            <pc:docMk/>
            <pc:sldMk cId="1050877753" sldId="270"/>
            <ac:picMk id="6" creationId="{31812DE2-492A-07E0-C2B7-BE3FC1F0C80F}"/>
          </ac:picMkLst>
        </pc:picChg>
        <pc:picChg chg="add mod">
          <ac:chgData name="Jo Hanna" userId="5fa74fdd-c081-460f-b72e-ee03e291a43e" providerId="ADAL" clId="{FCAED54C-2A85-44CB-9D36-516B19D57CCA}" dt="2024-07-31T20:26:35.658" v="4636" actId="14100"/>
          <ac:picMkLst>
            <pc:docMk/>
            <pc:sldMk cId="1050877753" sldId="270"/>
            <ac:picMk id="7" creationId="{B657F708-E634-0886-759A-CEB68D079601}"/>
          </ac:picMkLst>
        </pc:picChg>
        <pc:picChg chg="add mod">
          <ac:chgData name="Jo Hanna" userId="5fa74fdd-c081-460f-b72e-ee03e291a43e" providerId="ADAL" clId="{FCAED54C-2A85-44CB-9D36-516B19D57CCA}" dt="2024-07-31T18:14:39.856" v="3708" actId="1076"/>
          <ac:picMkLst>
            <pc:docMk/>
            <pc:sldMk cId="1050877753" sldId="270"/>
            <ac:picMk id="18" creationId="{1DE5B5DF-533B-E77F-81DB-303E4D1B87EB}"/>
          </ac:picMkLst>
        </pc:picChg>
        <pc:picChg chg="add mod">
          <ac:chgData name="Jo Hanna" userId="5fa74fdd-c081-460f-b72e-ee03e291a43e" providerId="ADAL" clId="{FCAED54C-2A85-44CB-9D36-516B19D57CCA}" dt="2024-07-31T20:27:46.930" v="4643" actId="1076"/>
          <ac:picMkLst>
            <pc:docMk/>
            <pc:sldMk cId="1050877753" sldId="270"/>
            <ac:picMk id="19" creationId="{95C5065C-D808-247E-DDE6-6BD0076D7373}"/>
          </ac:picMkLst>
        </pc:picChg>
        <pc:picChg chg="add mod">
          <ac:chgData name="Jo Hanna" userId="5fa74fdd-c081-460f-b72e-ee03e291a43e" providerId="ADAL" clId="{FCAED54C-2A85-44CB-9D36-516B19D57CCA}" dt="2024-07-31T20:26:48.213" v="4639" actId="1076"/>
          <ac:picMkLst>
            <pc:docMk/>
            <pc:sldMk cId="1050877753" sldId="270"/>
            <ac:picMk id="20" creationId="{DDAC0EAC-9964-40DE-FD10-F4B52BADC9BC}"/>
          </ac:picMkLst>
        </pc:picChg>
      </pc:sldChg>
      <pc:sldChg chg="addSp delSp modSp new mod setBg">
        <pc:chgData name="Jo Hanna" userId="5fa74fdd-c081-460f-b72e-ee03e291a43e" providerId="ADAL" clId="{FCAED54C-2A85-44CB-9D36-516B19D57CCA}" dt="2024-07-31T20:29:41.196" v="4659" actId="5793"/>
        <pc:sldMkLst>
          <pc:docMk/>
          <pc:sldMk cId="3747799462" sldId="271"/>
        </pc:sldMkLst>
        <pc:spChg chg="add del mod">
          <ac:chgData name="Jo Hanna" userId="5fa74fdd-c081-460f-b72e-ee03e291a43e" providerId="ADAL" clId="{FCAED54C-2A85-44CB-9D36-516B19D57CCA}" dt="2024-07-31T20:15:19.308" v="3920"/>
          <ac:spMkLst>
            <pc:docMk/>
            <pc:sldMk cId="3747799462" sldId="271"/>
            <ac:spMk id="6" creationId="{283473F7-DB72-1DB5-F277-33151A584151}"/>
          </ac:spMkLst>
        </pc:spChg>
        <pc:spChg chg="add del mod">
          <ac:chgData name="Jo Hanna" userId="5fa74fdd-c081-460f-b72e-ee03e291a43e" providerId="ADAL" clId="{FCAED54C-2A85-44CB-9D36-516B19D57CCA}" dt="2024-07-31T20:15:58.427" v="3923"/>
          <ac:spMkLst>
            <pc:docMk/>
            <pc:sldMk cId="3747799462" sldId="271"/>
            <ac:spMk id="7" creationId="{9A569222-9276-360B-8082-79BEAE121B83}"/>
          </ac:spMkLst>
        </pc:spChg>
        <pc:spChg chg="add mod">
          <ac:chgData name="Jo Hanna" userId="5fa74fdd-c081-460f-b72e-ee03e291a43e" providerId="ADAL" clId="{FCAED54C-2A85-44CB-9D36-516B19D57CCA}" dt="2024-07-31T20:22:42.174" v="4608" actId="208"/>
          <ac:spMkLst>
            <pc:docMk/>
            <pc:sldMk cId="3747799462" sldId="271"/>
            <ac:spMk id="8" creationId="{C71EF676-F012-85D6-E49D-149A590A5942}"/>
          </ac:spMkLst>
        </pc:spChg>
        <pc:spChg chg="add mod">
          <ac:chgData name="Jo Hanna" userId="5fa74fdd-c081-460f-b72e-ee03e291a43e" providerId="ADAL" clId="{FCAED54C-2A85-44CB-9D36-516B19D57CCA}" dt="2024-07-31T20:22:36.809" v="4607" actId="208"/>
          <ac:spMkLst>
            <pc:docMk/>
            <pc:sldMk cId="3747799462" sldId="271"/>
            <ac:spMk id="9" creationId="{923CB100-3178-54D8-0603-D4DA7F62B806}"/>
          </ac:spMkLst>
        </pc:spChg>
        <pc:spChg chg="add mod">
          <ac:chgData name="Jo Hanna" userId="5fa74fdd-c081-460f-b72e-ee03e291a43e" providerId="ADAL" clId="{FCAED54C-2A85-44CB-9D36-516B19D57CCA}" dt="2024-07-31T20:29:41.196" v="4659" actId="5793"/>
          <ac:spMkLst>
            <pc:docMk/>
            <pc:sldMk cId="3747799462" sldId="271"/>
            <ac:spMk id="10" creationId="{5451AAF4-EDCE-6A44-F85A-C9DAE0DBCD99}"/>
          </ac:spMkLst>
        </pc:spChg>
        <pc:spChg chg="add">
          <ac:chgData name="Jo Hanna" userId="5fa74fdd-c081-460f-b72e-ee03e291a43e" providerId="ADAL" clId="{FCAED54C-2A85-44CB-9D36-516B19D57CCA}" dt="2024-07-31T20:15:17.940" v="3918" actId="26606"/>
          <ac:spMkLst>
            <pc:docMk/>
            <pc:sldMk cId="3747799462" sldId="271"/>
            <ac:spMk id="11" creationId="{E97C36FC-DEAA-4DCA-B0AB-7F9357FA4016}"/>
          </ac:spMkLst>
        </pc:spChg>
        <pc:spChg chg="add mod">
          <ac:chgData name="Jo Hanna" userId="5fa74fdd-c081-460f-b72e-ee03e291a43e" providerId="ADAL" clId="{FCAED54C-2A85-44CB-9D36-516B19D57CCA}" dt="2024-07-31T20:22:25.186" v="4606" actId="255"/>
          <ac:spMkLst>
            <pc:docMk/>
            <pc:sldMk cId="3747799462" sldId="271"/>
            <ac:spMk id="12" creationId="{2CEF0452-4F77-C440-EF5D-C1E57823986B}"/>
          </ac:spMkLst>
        </pc:spChg>
        <pc:spChg chg="add">
          <ac:chgData name="Jo Hanna" userId="5fa74fdd-c081-460f-b72e-ee03e291a43e" providerId="ADAL" clId="{FCAED54C-2A85-44CB-9D36-516B19D57CCA}" dt="2024-07-31T20:15:17.940" v="3918" actId="26606"/>
          <ac:spMkLst>
            <pc:docMk/>
            <pc:sldMk cId="3747799462" sldId="271"/>
            <ac:spMk id="13" creationId="{278C38CD-A630-49FF-8417-6792A2B13FCA}"/>
          </ac:spMkLst>
        </pc:spChg>
        <pc:picChg chg="add mod ord">
          <ac:chgData name="Jo Hanna" userId="5fa74fdd-c081-460f-b72e-ee03e291a43e" providerId="ADAL" clId="{FCAED54C-2A85-44CB-9D36-516B19D57CCA}" dt="2024-07-31T20:15:17.940" v="3918" actId="26606"/>
          <ac:picMkLst>
            <pc:docMk/>
            <pc:sldMk cId="3747799462" sldId="271"/>
            <ac:picMk id="3" creationId="{50970000-B975-060F-9132-E1B68C2679F2}"/>
          </ac:picMkLst>
        </pc:picChg>
        <pc:picChg chg="add mod">
          <ac:chgData name="Jo Hanna" userId="5fa74fdd-c081-460f-b72e-ee03e291a43e" providerId="ADAL" clId="{FCAED54C-2A85-44CB-9D36-516B19D57CCA}" dt="2024-07-31T20:15:17.940" v="3918" actId="26606"/>
          <ac:picMkLst>
            <pc:docMk/>
            <pc:sldMk cId="3747799462" sldId="271"/>
            <ac:picMk id="5" creationId="{9CCA606A-A2C3-4FF6-A84C-74EBE41954C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7/31/2024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fif"/></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svg"/></Relationships>
</file>

<file path=ppt/slides/_rels/slide12.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rot="10800000">
            <a:off x="13101638" y="5953567"/>
            <a:ext cx="2828925" cy="5209808"/>
          </a:xfrm>
          <a:prstGeom prst="rect">
            <a:avLst/>
          </a:prstGeom>
        </p:spPr>
        <p:txBody>
          <a:bodyPr lIns="50800" tIns="50800" rIns="50800" bIns="50800" rtlCol="0" anchor="ctr"/>
          <a:lstStyle/>
          <a:p>
            <a:pPr algn="ctr">
              <a:lnSpc>
                <a:spcPts val="2100"/>
              </a:lnSpc>
            </a:pPr>
            <a:endParaRPr/>
          </a:p>
        </p:txBody>
      </p:sp>
      <p:grpSp>
        <p:nvGrpSpPr>
          <p:cNvPr id="12" name="Group 12"/>
          <p:cNvGrpSpPr/>
          <p:nvPr/>
        </p:nvGrpSpPr>
        <p:grpSpPr>
          <a:xfrm>
            <a:off x="762000" y="571500"/>
            <a:ext cx="9386764" cy="4779102"/>
            <a:chOff x="0" y="0"/>
            <a:chExt cx="12515686" cy="6372137"/>
          </a:xfrm>
        </p:grpSpPr>
        <p:sp>
          <p:nvSpPr>
            <p:cNvPr id="13" name="TextBox 13"/>
            <p:cNvSpPr txBox="1"/>
            <p:nvPr/>
          </p:nvSpPr>
          <p:spPr>
            <a:xfrm>
              <a:off x="0" y="4901990"/>
              <a:ext cx="12515686" cy="1470147"/>
            </a:xfrm>
            <a:prstGeom prst="rect">
              <a:avLst/>
            </a:prstGeom>
          </p:spPr>
          <p:txBody>
            <a:bodyPr lIns="0" tIns="0" rIns="0" bIns="0" rtlCol="0" anchor="t">
              <a:spAutoFit/>
            </a:bodyPr>
            <a:lstStyle/>
            <a:p>
              <a:pPr algn="l">
                <a:lnSpc>
                  <a:spcPts val="4479"/>
                </a:lnSpc>
              </a:pPr>
              <a:r>
                <a:rPr lang="en-US" sz="3199" dirty="0">
                  <a:solidFill>
                    <a:srgbClr val="2A2E3A"/>
                  </a:solidFill>
                  <a:latin typeface="Playfair Display" panose="00000500000000000000" pitchFamily="2" charset="0"/>
                  <a:ea typeface="Klein"/>
                  <a:cs typeface="Klein"/>
                  <a:sym typeface="Klein"/>
                </a:rPr>
                <a:t>Jo Hanna</a:t>
              </a:r>
            </a:p>
            <a:p>
              <a:pPr algn="l">
                <a:lnSpc>
                  <a:spcPts val="4479"/>
                </a:lnSpc>
              </a:pPr>
              <a:r>
                <a:rPr lang="en-US" sz="3199" dirty="0">
                  <a:solidFill>
                    <a:srgbClr val="2A2E3A"/>
                  </a:solidFill>
                  <a:latin typeface="Playfair Display" panose="00000500000000000000" pitchFamily="2" charset="0"/>
                  <a:ea typeface="Klein"/>
                  <a:cs typeface="Klein"/>
                  <a:sym typeface="Klein"/>
                </a:rPr>
                <a:t>Summer 2024</a:t>
              </a:r>
            </a:p>
          </p:txBody>
        </p:sp>
        <p:sp>
          <p:nvSpPr>
            <p:cNvPr id="14" name="TextBox 14"/>
            <p:cNvSpPr txBox="1"/>
            <p:nvPr/>
          </p:nvSpPr>
          <p:spPr>
            <a:xfrm>
              <a:off x="0" y="0"/>
              <a:ext cx="12515686" cy="4648200"/>
            </a:xfrm>
            <a:prstGeom prst="rect">
              <a:avLst/>
            </a:prstGeom>
          </p:spPr>
          <p:txBody>
            <a:bodyPr lIns="0" tIns="0" rIns="0" bIns="0" rtlCol="0" anchor="t">
              <a:spAutoFit/>
            </a:bodyPr>
            <a:lstStyle/>
            <a:p>
              <a:pPr algn="l">
                <a:lnSpc>
                  <a:spcPts val="13799"/>
                </a:lnSpc>
              </a:pPr>
              <a:r>
                <a:rPr lang="en-US" sz="11499" dirty="0">
                  <a:solidFill>
                    <a:srgbClr val="6A6157"/>
                  </a:solidFill>
                  <a:latin typeface="Playfair Display" panose="00000500000000000000" pitchFamily="2" charset="0"/>
                  <a:ea typeface="TT Hoves Bold"/>
                  <a:cs typeface="TT Hoves Bold"/>
                  <a:sym typeface="TT Hoves Bold"/>
                </a:rPr>
                <a:t>Internship Presentation</a:t>
              </a:r>
            </a:p>
          </p:txBody>
        </p:sp>
      </p:grpSp>
      <p:pic>
        <p:nvPicPr>
          <p:cNvPr id="16" name="Picture 15" descr="A building with many windows&#10;&#10;Description automatically generated">
            <a:extLst>
              <a:ext uri="{FF2B5EF4-FFF2-40B4-BE49-F238E27FC236}">
                <a16:creationId xmlns:a16="http://schemas.microsoft.com/office/drawing/2014/main" id="{EF7D4434-6FA1-7584-E868-9305947FE3E6}"/>
              </a:ext>
            </a:extLst>
          </p:cNvPr>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10744200" y="-38100"/>
            <a:ext cx="7543800" cy="5725926"/>
          </a:xfrm>
          <a:prstGeom prst="rect">
            <a:avLst/>
          </a:prstGeom>
        </p:spPr>
      </p:pic>
      <p:pic>
        <p:nvPicPr>
          <p:cNvPr id="22" name="Picture 2">
            <a:extLst>
              <a:ext uri="{FF2B5EF4-FFF2-40B4-BE49-F238E27FC236}">
                <a16:creationId xmlns:a16="http://schemas.microsoft.com/office/drawing/2014/main" id="{1C434136-A320-D38E-3609-D271416D2A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20600" y="6983313"/>
            <a:ext cx="4191000" cy="199727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A plate of food and a glass of wine&#10;&#10;Description automatically generated">
            <a:extLst>
              <a:ext uri="{FF2B5EF4-FFF2-40B4-BE49-F238E27FC236}">
                <a16:creationId xmlns:a16="http://schemas.microsoft.com/office/drawing/2014/main" id="{F275220E-3B2E-E7E3-DDCF-B836FE71A8FF}"/>
              </a:ext>
            </a:extLst>
          </p:cNvPr>
          <p:cNvPicPr>
            <a:picLocks noChangeAspect="1"/>
          </p:cNvPicPr>
          <p:nvPr/>
        </p:nvPicPr>
        <p:blipFill>
          <a:blip r:embed="rId4">
            <a:grayscl/>
            <a:extLst>
              <a:ext uri="{28A0092B-C50C-407E-A947-70E740481C1C}">
                <a14:useLocalDpi xmlns:a14="http://schemas.microsoft.com/office/drawing/2010/main" val="0"/>
              </a:ext>
            </a:extLst>
          </a:blip>
          <a:stretch>
            <a:fillRect/>
          </a:stretch>
        </p:blipFill>
        <p:spPr>
          <a:xfrm>
            <a:off x="1" y="5676900"/>
            <a:ext cx="7543800" cy="46101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and person taking a selfie&#10;&#10;Description automatically generated">
            <a:extLst>
              <a:ext uri="{FF2B5EF4-FFF2-40B4-BE49-F238E27FC236}">
                <a16:creationId xmlns:a16="http://schemas.microsoft.com/office/drawing/2014/main" id="{7F540B48-BC60-CD59-2B0B-596F9C677B6A}"/>
              </a:ext>
            </a:extLst>
          </p:cNvPr>
          <p:cNvPicPr>
            <a:picLocks noChangeAspect="1"/>
          </p:cNvPicPr>
          <p:nvPr/>
        </p:nvPicPr>
        <p:blipFill rotWithShape="1">
          <a:blip r:embed="rId2">
            <a:extLst>
              <a:ext uri="{28A0092B-C50C-407E-A947-70E740481C1C}">
                <a14:useLocalDpi xmlns:a14="http://schemas.microsoft.com/office/drawing/2010/main" val="0"/>
              </a:ext>
            </a:extLst>
          </a:blip>
          <a:srcRect t="10522" b="18143"/>
          <a:stretch/>
        </p:blipFill>
        <p:spPr>
          <a:xfrm>
            <a:off x="5239792" y="291872"/>
            <a:ext cx="2825868" cy="3735594"/>
          </a:xfrm>
          <a:prstGeom prst="rect">
            <a:avLst/>
          </a:prstGeom>
        </p:spPr>
      </p:pic>
      <p:sp>
        <p:nvSpPr>
          <p:cNvPr id="13" name="Freeform 13"/>
          <p:cNvSpPr/>
          <p:nvPr/>
        </p:nvSpPr>
        <p:spPr>
          <a:xfrm>
            <a:off x="1388082" y="423238"/>
            <a:ext cx="2809509" cy="3735594"/>
          </a:xfrm>
          <a:custGeom>
            <a:avLst/>
            <a:gdLst/>
            <a:ahLst/>
            <a:cxnLst/>
            <a:rect l="l" t="t" r="r" b="b"/>
            <a:pathLst>
              <a:path w="2888959" h="2804793">
                <a:moveTo>
                  <a:pt x="0" y="0"/>
                </a:moveTo>
                <a:lnTo>
                  <a:pt x="2888959" y="0"/>
                </a:lnTo>
                <a:lnTo>
                  <a:pt x="2888959" y="2804793"/>
                </a:lnTo>
                <a:lnTo>
                  <a:pt x="0" y="2804793"/>
                </a:lnTo>
                <a:lnTo>
                  <a:pt x="0" y="0"/>
                </a:lnTo>
                <a:close/>
              </a:path>
            </a:pathLst>
          </a:custGeom>
          <a:blipFill>
            <a:blip r:embed="rId3"/>
            <a:stretch>
              <a:fillRect l="-12010" r="-17438"/>
            </a:stretch>
          </a:blipFill>
        </p:spPr>
        <p:txBody>
          <a:bodyPr/>
          <a:lstStyle/>
          <a:p>
            <a:endParaRPr lang="en-US" dirty="0"/>
          </a:p>
        </p:txBody>
      </p:sp>
      <p:sp>
        <p:nvSpPr>
          <p:cNvPr id="10" name="Freeform 10"/>
          <p:cNvSpPr/>
          <p:nvPr/>
        </p:nvSpPr>
        <p:spPr>
          <a:xfrm>
            <a:off x="13743509" y="408264"/>
            <a:ext cx="2888292" cy="3773823"/>
          </a:xfrm>
          <a:custGeom>
            <a:avLst/>
            <a:gdLst/>
            <a:ahLst/>
            <a:cxnLst/>
            <a:rect l="l" t="t" r="r" b="b"/>
            <a:pathLst>
              <a:path w="3069793" h="3015702">
                <a:moveTo>
                  <a:pt x="0" y="0"/>
                </a:moveTo>
                <a:lnTo>
                  <a:pt x="3069793" y="0"/>
                </a:lnTo>
                <a:lnTo>
                  <a:pt x="3069793" y="3015702"/>
                </a:lnTo>
                <a:lnTo>
                  <a:pt x="0" y="3015702"/>
                </a:lnTo>
                <a:lnTo>
                  <a:pt x="0" y="0"/>
                </a:lnTo>
                <a:close/>
              </a:path>
            </a:pathLst>
          </a:custGeom>
          <a:blipFill>
            <a:blip r:embed="rId4"/>
            <a:stretch>
              <a:fillRect l="-2982" t="-19886" b="-19886"/>
            </a:stretch>
          </a:blipFill>
        </p:spPr>
        <p:txBody>
          <a:bodyPr/>
          <a:lstStyle/>
          <a:p>
            <a:endParaRPr lang="en-US" dirty="0"/>
          </a:p>
        </p:txBody>
      </p:sp>
      <p:sp>
        <p:nvSpPr>
          <p:cNvPr id="11" name="Freeform 11"/>
          <p:cNvSpPr/>
          <p:nvPr/>
        </p:nvSpPr>
        <p:spPr>
          <a:xfrm>
            <a:off x="9617475" y="471230"/>
            <a:ext cx="2955202" cy="3525398"/>
          </a:xfrm>
          <a:custGeom>
            <a:avLst/>
            <a:gdLst/>
            <a:ahLst/>
            <a:cxnLst/>
            <a:rect l="l" t="t" r="r" b="b"/>
            <a:pathLst>
              <a:path w="2980870" h="2963545">
                <a:moveTo>
                  <a:pt x="0" y="0"/>
                </a:moveTo>
                <a:lnTo>
                  <a:pt x="2980870" y="0"/>
                </a:lnTo>
                <a:lnTo>
                  <a:pt x="2980870" y="2963545"/>
                </a:lnTo>
                <a:lnTo>
                  <a:pt x="0" y="2963545"/>
                </a:lnTo>
                <a:lnTo>
                  <a:pt x="0" y="0"/>
                </a:lnTo>
                <a:close/>
              </a:path>
            </a:pathLst>
          </a:custGeom>
          <a:blipFill>
            <a:blip r:embed="rId5"/>
            <a:stretch>
              <a:fillRect l="-2031" t="-35819" r="-4" b="-1024"/>
            </a:stretch>
          </a:blipFill>
        </p:spPr>
        <p:txBody>
          <a:bodyPr/>
          <a:lstStyle/>
          <a:p>
            <a:endParaRPr lang="en-US"/>
          </a:p>
        </p:txBody>
      </p:sp>
      <p:sp>
        <p:nvSpPr>
          <p:cNvPr id="12" name="Freeform 12"/>
          <p:cNvSpPr/>
          <p:nvPr/>
        </p:nvSpPr>
        <p:spPr>
          <a:xfrm>
            <a:off x="13651146" y="5571687"/>
            <a:ext cx="2915284" cy="3520016"/>
          </a:xfrm>
          <a:custGeom>
            <a:avLst/>
            <a:gdLst/>
            <a:ahLst/>
            <a:cxnLst/>
            <a:rect l="l" t="t" r="r" b="b"/>
            <a:pathLst>
              <a:path w="3086234" h="2951746">
                <a:moveTo>
                  <a:pt x="0" y="0"/>
                </a:moveTo>
                <a:lnTo>
                  <a:pt x="3086234" y="0"/>
                </a:lnTo>
                <a:lnTo>
                  <a:pt x="3086234" y="2951746"/>
                </a:lnTo>
                <a:lnTo>
                  <a:pt x="0" y="2951746"/>
                </a:lnTo>
                <a:lnTo>
                  <a:pt x="0" y="0"/>
                </a:lnTo>
                <a:close/>
              </a:path>
            </a:pathLst>
          </a:custGeom>
          <a:blipFill>
            <a:blip r:embed="rId6"/>
            <a:stretch>
              <a:fillRect l="-1161" t="-15971" b="-25055"/>
            </a:stretch>
          </a:blipFill>
        </p:spPr>
        <p:txBody>
          <a:bodyPr/>
          <a:lstStyle/>
          <a:p>
            <a:endParaRPr lang="en-US"/>
          </a:p>
        </p:txBody>
      </p:sp>
      <p:sp>
        <p:nvSpPr>
          <p:cNvPr id="14" name="Freeform 14"/>
          <p:cNvSpPr/>
          <p:nvPr/>
        </p:nvSpPr>
        <p:spPr>
          <a:xfrm>
            <a:off x="9519372" y="5330158"/>
            <a:ext cx="3099164" cy="4070600"/>
          </a:xfrm>
          <a:custGeom>
            <a:avLst/>
            <a:gdLst/>
            <a:ahLst/>
            <a:cxnLst/>
            <a:rect l="l" t="t" r="r" b="b"/>
            <a:pathLst>
              <a:path w="2944662" h="2922326">
                <a:moveTo>
                  <a:pt x="0" y="0"/>
                </a:moveTo>
                <a:lnTo>
                  <a:pt x="2944662" y="0"/>
                </a:lnTo>
                <a:lnTo>
                  <a:pt x="2944662" y="2922326"/>
                </a:lnTo>
                <a:lnTo>
                  <a:pt x="0" y="2922326"/>
                </a:lnTo>
                <a:lnTo>
                  <a:pt x="0" y="0"/>
                </a:lnTo>
                <a:close/>
              </a:path>
            </a:pathLst>
          </a:custGeom>
          <a:blipFill>
            <a:blip r:embed="rId7"/>
            <a:stretch>
              <a:fillRect t="-28412" r="-11630" b="-21565"/>
            </a:stretch>
          </a:blipFill>
        </p:spPr>
        <p:txBody>
          <a:bodyPr/>
          <a:lstStyle/>
          <a:p>
            <a:endParaRPr lang="en-US"/>
          </a:p>
        </p:txBody>
      </p:sp>
      <p:sp>
        <p:nvSpPr>
          <p:cNvPr id="15" name="Rectangle 14">
            <a:extLst>
              <a:ext uri="{FF2B5EF4-FFF2-40B4-BE49-F238E27FC236}">
                <a16:creationId xmlns:a16="http://schemas.microsoft.com/office/drawing/2014/main" id="{46712111-2709-EFDA-C94F-E9BB4538E410}"/>
              </a:ext>
            </a:extLst>
          </p:cNvPr>
          <p:cNvSpPr/>
          <p:nvPr/>
        </p:nvSpPr>
        <p:spPr>
          <a:xfrm>
            <a:off x="1270689" y="5619687"/>
            <a:ext cx="7622600" cy="1323439"/>
          </a:xfrm>
          <a:prstGeom prst="rect">
            <a:avLst/>
          </a:prstGeom>
          <a:noFill/>
        </p:spPr>
        <p:txBody>
          <a:bodyPr wrap="none" lIns="91440" tIns="45720" rIns="91440" bIns="45720">
            <a:spAutoFit/>
          </a:bodyPr>
          <a:lstStyle/>
          <a:p>
            <a:pPr algn="ctr"/>
            <a:r>
              <a:rPr lang="en-US" sz="8000" b="1" cap="none" spc="0" dirty="0">
                <a:ln w="0"/>
                <a:solidFill>
                  <a:schemeClr val="tx1"/>
                </a:solidFill>
                <a:effectLst>
                  <a:outerShdw blurRad="38100" dist="19050" dir="2700000" algn="tl" rotWithShape="0">
                    <a:schemeClr val="dk1">
                      <a:alpha val="40000"/>
                    </a:schemeClr>
                  </a:outerShdw>
                </a:effectLst>
                <a:latin typeface="Playfair Display" panose="00000500000000000000" pitchFamily="2" charset="0"/>
              </a:rPr>
              <a:t>Photo Memories</a:t>
            </a:r>
          </a:p>
        </p:txBody>
      </p:sp>
      <p:sp>
        <p:nvSpPr>
          <p:cNvPr id="16" name="Rectangle 15">
            <a:extLst>
              <a:ext uri="{FF2B5EF4-FFF2-40B4-BE49-F238E27FC236}">
                <a16:creationId xmlns:a16="http://schemas.microsoft.com/office/drawing/2014/main" id="{97316E9E-1DC3-35B0-0CB9-55BF77BAA8E7}"/>
              </a:ext>
            </a:extLst>
          </p:cNvPr>
          <p:cNvSpPr/>
          <p:nvPr/>
        </p:nvSpPr>
        <p:spPr>
          <a:xfrm>
            <a:off x="0" y="0"/>
            <a:ext cx="533400" cy="10287000"/>
          </a:xfrm>
          <a:prstGeom prst="rect">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05C3B9E-60E8-8DA0-43E3-E4277BA5BBB0}"/>
              </a:ext>
            </a:extLst>
          </p:cNvPr>
          <p:cNvSpPr/>
          <p:nvPr/>
        </p:nvSpPr>
        <p:spPr>
          <a:xfrm>
            <a:off x="17757397" y="0"/>
            <a:ext cx="533400" cy="10287000"/>
          </a:xfrm>
          <a:prstGeom prst="rect">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olaroid on a black background&#10;&#10;Description automatically generated">
            <a:extLst>
              <a:ext uri="{FF2B5EF4-FFF2-40B4-BE49-F238E27FC236}">
                <a16:creationId xmlns:a16="http://schemas.microsoft.com/office/drawing/2014/main" id="{629FCA24-9F95-3DE8-3641-E6EBF6E9C4F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295" y="-306252"/>
            <a:ext cx="5208664" cy="5449752"/>
          </a:xfrm>
          <a:prstGeom prst="rect">
            <a:avLst/>
          </a:prstGeom>
        </p:spPr>
      </p:pic>
      <p:pic>
        <p:nvPicPr>
          <p:cNvPr id="7" name="Picture 6" descr="A polaroid on a black background&#10;&#10;Description automatically generated">
            <a:extLst>
              <a:ext uri="{FF2B5EF4-FFF2-40B4-BE49-F238E27FC236}">
                <a16:creationId xmlns:a16="http://schemas.microsoft.com/office/drawing/2014/main" id="{B657F708-E634-0886-759A-CEB68D0796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62517" y="-264404"/>
            <a:ext cx="5181483" cy="5435257"/>
          </a:xfrm>
          <a:prstGeom prst="rect">
            <a:avLst/>
          </a:prstGeom>
        </p:spPr>
      </p:pic>
      <p:pic>
        <p:nvPicPr>
          <p:cNvPr id="18" name="Picture 17" descr="A polaroid on a black background&#10;&#10;Description automatically generated">
            <a:extLst>
              <a:ext uri="{FF2B5EF4-FFF2-40B4-BE49-F238E27FC236}">
                <a16:creationId xmlns:a16="http://schemas.microsoft.com/office/drawing/2014/main" id="{1DE5B5DF-533B-E77F-81DB-303E4D1B87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13826" y="4845828"/>
            <a:ext cx="5441172" cy="5441172"/>
          </a:xfrm>
          <a:prstGeom prst="rect">
            <a:avLst/>
          </a:prstGeom>
        </p:spPr>
      </p:pic>
      <p:pic>
        <p:nvPicPr>
          <p:cNvPr id="19" name="Picture 18" descr="A polaroid on a black background&#10;&#10;Description automatically generated">
            <a:extLst>
              <a:ext uri="{FF2B5EF4-FFF2-40B4-BE49-F238E27FC236}">
                <a16:creationId xmlns:a16="http://schemas.microsoft.com/office/drawing/2014/main" id="{95C5065C-D808-247E-DDE6-6BD0076D737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28178" y="4845828"/>
            <a:ext cx="5466151" cy="5466151"/>
          </a:xfrm>
          <a:prstGeom prst="rect">
            <a:avLst/>
          </a:prstGeom>
        </p:spPr>
      </p:pic>
      <p:pic>
        <p:nvPicPr>
          <p:cNvPr id="20" name="Picture 19" descr="A polaroid on a black background&#10;&#10;Description automatically generated">
            <a:extLst>
              <a:ext uri="{FF2B5EF4-FFF2-40B4-BE49-F238E27FC236}">
                <a16:creationId xmlns:a16="http://schemas.microsoft.com/office/drawing/2014/main" id="{DDAC0EAC-9964-40DE-FD10-F4B52BADC9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345176" y="-255477"/>
            <a:ext cx="5441172" cy="5441172"/>
          </a:xfrm>
          <a:prstGeom prst="rect">
            <a:avLst/>
          </a:prstGeom>
        </p:spPr>
      </p:pic>
      <p:sp>
        <p:nvSpPr>
          <p:cNvPr id="21" name="TextBox 20">
            <a:extLst>
              <a:ext uri="{FF2B5EF4-FFF2-40B4-BE49-F238E27FC236}">
                <a16:creationId xmlns:a16="http://schemas.microsoft.com/office/drawing/2014/main" id="{A7FC8E5C-2129-9250-26E5-7E5A6495492A}"/>
              </a:ext>
            </a:extLst>
          </p:cNvPr>
          <p:cNvSpPr txBox="1"/>
          <p:nvPr/>
        </p:nvSpPr>
        <p:spPr>
          <a:xfrm>
            <a:off x="2057400" y="7277100"/>
            <a:ext cx="6105955" cy="2123658"/>
          </a:xfrm>
          <a:prstGeom prst="rect">
            <a:avLst/>
          </a:prstGeom>
          <a:noFill/>
        </p:spPr>
        <p:txBody>
          <a:bodyPr wrap="square" rtlCol="0">
            <a:spAutoFit/>
          </a:bodyPr>
          <a:lstStyle/>
          <a:p>
            <a:pPr algn="ctr"/>
            <a:r>
              <a:rPr lang="en-US" sz="4400" dirty="0">
                <a:latin typeface="Baguet Script" panose="020F0502020204030204" pitchFamily="2" charset="0"/>
                <a:cs typeface="Dreaming Outloud Script Pro" panose="020F0502020204030204" pitchFamily="66" charset="0"/>
              </a:rPr>
              <a:t>A fun filled summer of new friendships, hard work, and good food!</a:t>
            </a:r>
          </a:p>
        </p:txBody>
      </p:sp>
      <p:pic>
        <p:nvPicPr>
          <p:cNvPr id="2" name="Picture 1" descr="A polaroid on a black background&#10;&#10;Description automatically generated">
            <a:extLst>
              <a:ext uri="{FF2B5EF4-FFF2-40B4-BE49-F238E27FC236}">
                <a16:creationId xmlns:a16="http://schemas.microsoft.com/office/drawing/2014/main" id="{4120EDA6-A44B-C6E0-8573-CE880C246EA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42033" y="-242988"/>
            <a:ext cx="5389871" cy="5449752"/>
          </a:xfrm>
          <a:prstGeom prst="rect">
            <a:avLst/>
          </a:prstGeom>
        </p:spPr>
      </p:pic>
    </p:spTree>
    <p:extLst>
      <p:ext uri="{BB962C8B-B14F-4D97-AF65-F5344CB8AC3E}">
        <p14:creationId xmlns:p14="http://schemas.microsoft.com/office/powerpoint/2010/main" val="10508777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60656" y="7061005"/>
            <a:ext cx="3092369" cy="3249207"/>
          </a:xfrm>
          <a:custGeom>
            <a:avLst/>
            <a:gdLst/>
            <a:ahLst/>
            <a:cxnLst/>
            <a:rect l="l" t="t" r="r" b="b"/>
            <a:pathLst>
              <a:path w="3133350" h="3555253">
                <a:moveTo>
                  <a:pt x="0" y="0"/>
                </a:moveTo>
                <a:lnTo>
                  <a:pt x="3133350" y="0"/>
                </a:lnTo>
                <a:lnTo>
                  <a:pt x="3133350" y="3555253"/>
                </a:lnTo>
                <a:lnTo>
                  <a:pt x="0" y="3555253"/>
                </a:lnTo>
                <a:lnTo>
                  <a:pt x="0" y="0"/>
                </a:lnTo>
                <a:close/>
              </a:path>
            </a:pathLst>
          </a:custGeom>
          <a:blipFill>
            <a:blip r:embed="rId2"/>
            <a:stretch>
              <a:fillRect t="-3298" r="-20" b="-13272"/>
            </a:stretch>
          </a:blipFill>
        </p:spPr>
        <p:txBody>
          <a:bodyPr/>
          <a:lstStyle/>
          <a:p>
            <a:endParaRPr lang="en-US"/>
          </a:p>
        </p:txBody>
      </p:sp>
      <p:sp>
        <p:nvSpPr>
          <p:cNvPr id="4" name="Freeform 4"/>
          <p:cNvSpPr/>
          <p:nvPr/>
        </p:nvSpPr>
        <p:spPr>
          <a:xfrm>
            <a:off x="2992625" y="7073938"/>
            <a:ext cx="3354606" cy="3214864"/>
          </a:xfrm>
          <a:custGeom>
            <a:avLst/>
            <a:gdLst/>
            <a:ahLst/>
            <a:cxnLst/>
            <a:rect l="l" t="t" r="r" b="b"/>
            <a:pathLst>
              <a:path w="3459783" h="3214864">
                <a:moveTo>
                  <a:pt x="0" y="0"/>
                </a:moveTo>
                <a:lnTo>
                  <a:pt x="3459783" y="0"/>
                </a:lnTo>
                <a:lnTo>
                  <a:pt x="3459783" y="3214864"/>
                </a:lnTo>
                <a:lnTo>
                  <a:pt x="0" y="3214864"/>
                </a:lnTo>
                <a:lnTo>
                  <a:pt x="0" y="0"/>
                </a:lnTo>
                <a:close/>
              </a:path>
            </a:pathLst>
          </a:custGeom>
          <a:blipFill>
            <a:blip r:embed="rId3"/>
            <a:stretch>
              <a:fillRect t="-13709" b="-25153"/>
            </a:stretch>
          </a:blipFill>
        </p:spPr>
        <p:txBody>
          <a:bodyPr/>
          <a:lstStyle/>
          <a:p>
            <a:endParaRPr lang="en-US" dirty="0"/>
          </a:p>
        </p:txBody>
      </p:sp>
      <p:sp>
        <p:nvSpPr>
          <p:cNvPr id="5" name="Freeform 5"/>
          <p:cNvSpPr/>
          <p:nvPr/>
        </p:nvSpPr>
        <p:spPr>
          <a:xfrm>
            <a:off x="9251950" y="7071507"/>
            <a:ext cx="2938824" cy="3272407"/>
          </a:xfrm>
          <a:custGeom>
            <a:avLst/>
            <a:gdLst/>
            <a:ahLst/>
            <a:cxnLst/>
            <a:rect l="l" t="t" r="r" b="b"/>
            <a:pathLst>
              <a:path w="2938824" h="3310855">
                <a:moveTo>
                  <a:pt x="0" y="0"/>
                </a:moveTo>
                <a:lnTo>
                  <a:pt x="2938824" y="0"/>
                </a:lnTo>
                <a:lnTo>
                  <a:pt x="2938824" y="3310856"/>
                </a:lnTo>
                <a:lnTo>
                  <a:pt x="0" y="3310856"/>
                </a:lnTo>
                <a:lnTo>
                  <a:pt x="0" y="0"/>
                </a:lnTo>
                <a:close/>
              </a:path>
            </a:pathLst>
          </a:custGeom>
          <a:blipFill>
            <a:blip r:embed="rId4"/>
            <a:stretch>
              <a:fillRect t="-6379" r="-7521" b="-20873"/>
            </a:stretch>
          </a:blipFill>
        </p:spPr>
        <p:txBody>
          <a:bodyPr/>
          <a:lstStyle/>
          <a:p>
            <a:endParaRPr lang="en-US" dirty="0"/>
          </a:p>
        </p:txBody>
      </p:sp>
      <p:sp>
        <p:nvSpPr>
          <p:cNvPr id="6" name="Freeform 6"/>
          <p:cNvSpPr/>
          <p:nvPr/>
        </p:nvSpPr>
        <p:spPr>
          <a:xfrm>
            <a:off x="12210437" y="7083106"/>
            <a:ext cx="3028950" cy="3249207"/>
          </a:xfrm>
          <a:custGeom>
            <a:avLst/>
            <a:gdLst/>
            <a:ahLst/>
            <a:cxnLst/>
            <a:rect l="l" t="t" r="r" b="b"/>
            <a:pathLst>
              <a:path w="3221258" h="3526770">
                <a:moveTo>
                  <a:pt x="0" y="0"/>
                </a:moveTo>
                <a:lnTo>
                  <a:pt x="3221258" y="0"/>
                </a:lnTo>
                <a:lnTo>
                  <a:pt x="3221258" y="3526770"/>
                </a:lnTo>
                <a:lnTo>
                  <a:pt x="0" y="3526770"/>
                </a:lnTo>
                <a:lnTo>
                  <a:pt x="0" y="0"/>
                </a:lnTo>
                <a:close/>
              </a:path>
            </a:pathLst>
          </a:custGeom>
          <a:blipFill>
            <a:blip r:embed="rId5"/>
            <a:stretch>
              <a:fillRect t="-17476" b="-5752"/>
            </a:stretch>
          </a:blipFill>
        </p:spPr>
        <p:txBody>
          <a:bodyPr/>
          <a:lstStyle/>
          <a:p>
            <a:endParaRPr lang="en-US" dirty="0"/>
          </a:p>
        </p:txBody>
      </p:sp>
      <p:sp>
        <p:nvSpPr>
          <p:cNvPr id="7" name="Freeform 7"/>
          <p:cNvSpPr/>
          <p:nvPr/>
        </p:nvSpPr>
        <p:spPr>
          <a:xfrm>
            <a:off x="6282505" y="7083106"/>
            <a:ext cx="2969445" cy="3249207"/>
          </a:xfrm>
          <a:custGeom>
            <a:avLst/>
            <a:gdLst/>
            <a:ahLst/>
            <a:cxnLst/>
            <a:rect l="l" t="t" r="r" b="b"/>
            <a:pathLst>
              <a:path w="2938824" h="3513901">
                <a:moveTo>
                  <a:pt x="0" y="0"/>
                </a:moveTo>
                <a:lnTo>
                  <a:pt x="2938824" y="0"/>
                </a:lnTo>
                <a:lnTo>
                  <a:pt x="2938824" y="3513900"/>
                </a:lnTo>
                <a:lnTo>
                  <a:pt x="0" y="3513900"/>
                </a:lnTo>
                <a:lnTo>
                  <a:pt x="0" y="0"/>
                </a:lnTo>
                <a:close/>
              </a:path>
            </a:pathLst>
          </a:custGeom>
          <a:blipFill>
            <a:blip r:embed="rId6"/>
            <a:stretch>
              <a:fillRect l="-2901" t="-15419" r="-2901"/>
            </a:stretch>
          </a:blipFill>
        </p:spPr>
        <p:txBody>
          <a:bodyPr/>
          <a:lstStyle/>
          <a:p>
            <a:endParaRPr lang="en-US" dirty="0"/>
          </a:p>
        </p:txBody>
      </p:sp>
      <p:sp>
        <p:nvSpPr>
          <p:cNvPr id="8" name="Freeform 8"/>
          <p:cNvSpPr/>
          <p:nvPr/>
        </p:nvSpPr>
        <p:spPr>
          <a:xfrm>
            <a:off x="15259050" y="7071508"/>
            <a:ext cx="3028950" cy="3219725"/>
          </a:xfrm>
          <a:custGeom>
            <a:avLst/>
            <a:gdLst/>
            <a:ahLst/>
            <a:cxnLst/>
            <a:rect l="l" t="t" r="r" b="b"/>
            <a:pathLst>
              <a:path w="3191266" h="3642130">
                <a:moveTo>
                  <a:pt x="0" y="0"/>
                </a:moveTo>
                <a:lnTo>
                  <a:pt x="3191266" y="0"/>
                </a:lnTo>
                <a:lnTo>
                  <a:pt x="3191266" y="3642129"/>
                </a:lnTo>
                <a:lnTo>
                  <a:pt x="0" y="3642129"/>
                </a:lnTo>
                <a:lnTo>
                  <a:pt x="0" y="0"/>
                </a:lnTo>
                <a:close/>
              </a:path>
            </a:pathLst>
          </a:custGeom>
          <a:blipFill>
            <a:blip r:embed="rId7"/>
            <a:stretch>
              <a:fillRect t="-3950" b="-11911"/>
            </a:stretch>
          </a:blipFill>
        </p:spPr>
        <p:txBody>
          <a:bodyPr/>
          <a:lstStyle/>
          <a:p>
            <a:endParaRPr lang="en-US"/>
          </a:p>
        </p:txBody>
      </p:sp>
      <p:sp>
        <p:nvSpPr>
          <p:cNvPr id="9" name="AutoShape 9"/>
          <p:cNvSpPr/>
          <p:nvPr/>
        </p:nvSpPr>
        <p:spPr>
          <a:xfrm flipH="1">
            <a:off x="-60656" y="6896100"/>
            <a:ext cx="18402226" cy="0"/>
          </a:xfrm>
          <a:prstGeom prst="line">
            <a:avLst/>
          </a:prstGeom>
          <a:ln w="352425" cap="flat">
            <a:solidFill>
              <a:srgbClr val="000000"/>
            </a:solidFill>
            <a:prstDash val="solid"/>
            <a:headEnd type="none" w="sm" len="sm"/>
            <a:tailEnd type="none" w="sm" len="sm"/>
          </a:ln>
        </p:spPr>
        <p:txBody>
          <a:bodyPr/>
          <a:lstStyle/>
          <a:p>
            <a:endParaRPr lang="en-US"/>
          </a:p>
        </p:txBody>
      </p:sp>
      <p:sp>
        <p:nvSpPr>
          <p:cNvPr id="11" name="TextBox 11"/>
          <p:cNvSpPr txBox="1"/>
          <p:nvPr/>
        </p:nvSpPr>
        <p:spPr>
          <a:xfrm>
            <a:off x="2681607" y="5444453"/>
            <a:ext cx="13140686" cy="492443"/>
          </a:xfrm>
          <a:prstGeom prst="rect">
            <a:avLst/>
          </a:prstGeom>
        </p:spPr>
        <p:txBody>
          <a:bodyPr wrap="square" lIns="0" tIns="0" rIns="0" bIns="0" rtlCol="0" anchor="t">
            <a:spAutoFit/>
          </a:bodyPr>
          <a:lstStyle/>
          <a:p>
            <a:pPr algn="ctr"/>
            <a:r>
              <a:rPr lang="en-US" sz="3200" b="1" dirty="0">
                <a:solidFill>
                  <a:srgbClr val="000000"/>
                </a:solidFill>
                <a:latin typeface="Barlow" panose="00000500000000000000" pitchFamily="2" charset="0"/>
                <a:ea typeface="Canva Sans Bold"/>
                <a:cs typeface="Canva Sans Bold"/>
                <a:sym typeface="Canva Sans Bold"/>
              </a:rPr>
              <a:t>I would like to extend my gratitude to the B.O.A.T team. </a:t>
            </a:r>
          </a:p>
        </p:txBody>
      </p:sp>
      <p:sp>
        <p:nvSpPr>
          <p:cNvPr id="13" name="TextBox 2">
            <a:extLst>
              <a:ext uri="{FF2B5EF4-FFF2-40B4-BE49-F238E27FC236}">
                <a16:creationId xmlns:a16="http://schemas.microsoft.com/office/drawing/2014/main" id="{9FBD7E5C-50BF-5998-91D5-BE593FC04067}"/>
              </a:ext>
            </a:extLst>
          </p:cNvPr>
          <p:cNvSpPr txBox="1"/>
          <p:nvPr/>
        </p:nvSpPr>
        <p:spPr>
          <a:xfrm>
            <a:off x="1491192" y="1436598"/>
            <a:ext cx="15316200" cy="1669047"/>
          </a:xfrm>
          <a:prstGeom prst="rect">
            <a:avLst/>
          </a:prstGeom>
        </p:spPr>
        <p:txBody>
          <a:bodyPr wrap="square" lIns="0" tIns="0" rIns="0" bIns="0" rtlCol="0" anchor="t">
            <a:spAutoFit/>
          </a:bodyPr>
          <a:lstStyle/>
          <a:p>
            <a:pPr algn="ctr">
              <a:lnSpc>
                <a:spcPts val="4479"/>
              </a:lnSpc>
              <a:spcBef>
                <a:spcPct val="0"/>
              </a:spcBef>
            </a:pPr>
            <a:r>
              <a:rPr lang="en-US" sz="3199" b="1" dirty="0">
                <a:solidFill>
                  <a:srgbClr val="000000"/>
                </a:solidFill>
                <a:latin typeface="Barlow" panose="00000500000000000000" pitchFamily="2" charset="0"/>
                <a:ea typeface="Klein"/>
                <a:cs typeface="Klein"/>
                <a:sym typeface="Klein"/>
              </a:rPr>
              <a:t>Overall, this experience has been super rewarding and I have truly identified my passion for the field. The culture, people, and food have been nothing short from amazing and every minute has been well spent over the last three months.  </a:t>
            </a:r>
          </a:p>
        </p:txBody>
      </p:sp>
      <p:sp>
        <p:nvSpPr>
          <p:cNvPr id="16" name="Rectangle 15">
            <a:extLst>
              <a:ext uri="{FF2B5EF4-FFF2-40B4-BE49-F238E27FC236}">
                <a16:creationId xmlns:a16="http://schemas.microsoft.com/office/drawing/2014/main" id="{338E1954-4CCE-BE6E-6E24-AB39A07D4027}"/>
              </a:ext>
            </a:extLst>
          </p:cNvPr>
          <p:cNvSpPr/>
          <p:nvPr/>
        </p:nvSpPr>
        <p:spPr>
          <a:xfrm>
            <a:off x="5105400" y="4427621"/>
            <a:ext cx="3311804"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Shoutouts:</a:t>
            </a:r>
          </a:p>
        </p:txBody>
      </p:sp>
      <p:pic>
        <p:nvPicPr>
          <p:cNvPr id="18" name="Graphic 17" descr="Canoe with solid fill">
            <a:extLst>
              <a:ext uri="{FF2B5EF4-FFF2-40B4-BE49-F238E27FC236}">
                <a16:creationId xmlns:a16="http://schemas.microsoft.com/office/drawing/2014/main" id="{FD4950B4-F7B6-FD53-77EA-EF39682945F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286000" y="3585247"/>
            <a:ext cx="2514600" cy="25146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6FE10A08-B7BF-C941-05D0-B9A977395738}"/>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5893" b="26595"/>
          <a:stretch/>
        </p:blipFill>
        <p:spPr>
          <a:xfrm>
            <a:off x="2743200" y="3924300"/>
            <a:ext cx="4153494" cy="3505200"/>
          </a:xfrm>
          <a:prstGeom prst="rect">
            <a:avLst/>
          </a:prstGeom>
        </p:spPr>
      </p:pic>
      <p:sp>
        <p:nvSpPr>
          <p:cNvPr id="4" name="TextBox 3">
            <a:extLst>
              <a:ext uri="{FF2B5EF4-FFF2-40B4-BE49-F238E27FC236}">
                <a16:creationId xmlns:a16="http://schemas.microsoft.com/office/drawing/2014/main" id="{5B667ED0-87FE-5E51-F68F-91D2F3EBEB70}"/>
              </a:ext>
            </a:extLst>
          </p:cNvPr>
          <p:cNvSpPr txBox="1"/>
          <p:nvPr/>
        </p:nvSpPr>
        <p:spPr>
          <a:xfrm>
            <a:off x="7557808" y="5215235"/>
            <a:ext cx="7821892" cy="923330"/>
          </a:xfrm>
          <a:prstGeom prst="rect">
            <a:avLst/>
          </a:prstGeom>
          <a:noFill/>
        </p:spPr>
        <p:txBody>
          <a:bodyPr wrap="square" rtlCol="0">
            <a:spAutoFit/>
          </a:bodyPr>
          <a:lstStyle/>
          <a:p>
            <a:r>
              <a:rPr lang="en-US" sz="5400" b="1" dirty="0">
                <a:solidFill>
                  <a:srgbClr val="270524"/>
                </a:solidFill>
                <a:latin typeface="Barlow" panose="00000500000000000000" pitchFamily="2" charset="0"/>
              </a:rPr>
              <a:t>Questions?</a:t>
            </a:r>
          </a:p>
        </p:txBody>
      </p:sp>
      <p:sp>
        <p:nvSpPr>
          <p:cNvPr id="5" name="TextBox 4">
            <a:extLst>
              <a:ext uri="{FF2B5EF4-FFF2-40B4-BE49-F238E27FC236}">
                <a16:creationId xmlns:a16="http://schemas.microsoft.com/office/drawing/2014/main" id="{EE5FE843-445D-893F-F855-744236FAA006}"/>
              </a:ext>
            </a:extLst>
          </p:cNvPr>
          <p:cNvSpPr txBox="1"/>
          <p:nvPr/>
        </p:nvSpPr>
        <p:spPr>
          <a:xfrm>
            <a:off x="2857500" y="2324100"/>
            <a:ext cx="12573000" cy="769441"/>
          </a:xfrm>
          <a:prstGeom prst="rect">
            <a:avLst/>
          </a:prstGeom>
          <a:noFill/>
        </p:spPr>
        <p:txBody>
          <a:bodyPr wrap="square" rtlCol="0">
            <a:spAutoFit/>
          </a:bodyPr>
          <a:lstStyle/>
          <a:p>
            <a:r>
              <a:rPr lang="en-US" sz="4400" b="1" dirty="0">
                <a:solidFill>
                  <a:srgbClr val="270524"/>
                </a:solidFill>
                <a:latin typeface="Barlow" panose="00000500000000000000" pitchFamily="2" charset="0"/>
              </a:rPr>
              <a:t>Thank you for listening. I hope you enjoyed it!</a:t>
            </a:r>
          </a:p>
        </p:txBody>
      </p:sp>
      <p:grpSp>
        <p:nvGrpSpPr>
          <p:cNvPr id="6" name="Group 2">
            <a:extLst>
              <a:ext uri="{FF2B5EF4-FFF2-40B4-BE49-F238E27FC236}">
                <a16:creationId xmlns:a16="http://schemas.microsoft.com/office/drawing/2014/main" id="{DB0F89C1-2267-E8FF-6AFA-0E457549A025}"/>
              </a:ext>
            </a:extLst>
          </p:cNvPr>
          <p:cNvGrpSpPr/>
          <p:nvPr/>
        </p:nvGrpSpPr>
        <p:grpSpPr>
          <a:xfrm>
            <a:off x="0" y="0"/>
            <a:ext cx="18288000" cy="1066800"/>
            <a:chOff x="0" y="0"/>
            <a:chExt cx="2276239" cy="2709333"/>
          </a:xfrm>
        </p:grpSpPr>
        <p:sp>
          <p:nvSpPr>
            <p:cNvPr id="7" name="Freeform 3">
              <a:extLst>
                <a:ext uri="{FF2B5EF4-FFF2-40B4-BE49-F238E27FC236}">
                  <a16:creationId xmlns:a16="http://schemas.microsoft.com/office/drawing/2014/main" id="{DCC4D097-CFA3-E2E0-362A-10D6A04543A6}"/>
                </a:ext>
              </a:extLst>
            </p:cNvPr>
            <p:cNvSpPr/>
            <p:nvPr/>
          </p:nvSpPr>
          <p:spPr>
            <a:xfrm>
              <a:off x="0" y="0"/>
              <a:ext cx="2276239" cy="2709333"/>
            </a:xfrm>
            <a:custGeom>
              <a:avLst/>
              <a:gdLst/>
              <a:ahLst/>
              <a:cxnLst/>
              <a:rect l="l" t="t" r="r" b="b"/>
              <a:pathLst>
                <a:path w="2276239" h="2709333">
                  <a:moveTo>
                    <a:pt x="0" y="0"/>
                  </a:moveTo>
                  <a:lnTo>
                    <a:pt x="2276239" y="0"/>
                  </a:lnTo>
                  <a:lnTo>
                    <a:pt x="2276239" y="2709333"/>
                  </a:lnTo>
                  <a:lnTo>
                    <a:pt x="0" y="2709333"/>
                  </a:lnTo>
                  <a:close/>
                </a:path>
              </a:pathLst>
            </a:custGeom>
            <a:solidFill>
              <a:srgbClr val="812145"/>
            </a:solidFill>
          </p:spPr>
          <p:txBody>
            <a:bodyPr/>
            <a:lstStyle/>
            <a:p>
              <a:endParaRPr lang="en-US"/>
            </a:p>
          </p:txBody>
        </p:sp>
        <p:sp>
          <p:nvSpPr>
            <p:cNvPr id="8" name="TextBox 4">
              <a:extLst>
                <a:ext uri="{FF2B5EF4-FFF2-40B4-BE49-F238E27FC236}">
                  <a16:creationId xmlns:a16="http://schemas.microsoft.com/office/drawing/2014/main" id="{70832A0D-D140-74C0-4C8D-DFB5D10EF252}"/>
                </a:ext>
              </a:extLst>
            </p:cNvPr>
            <p:cNvSpPr txBox="1"/>
            <p:nvPr/>
          </p:nvSpPr>
          <p:spPr>
            <a:xfrm>
              <a:off x="0" y="-28575"/>
              <a:ext cx="2276239" cy="2737908"/>
            </a:xfrm>
            <a:prstGeom prst="rect">
              <a:avLst/>
            </a:prstGeom>
          </p:spPr>
          <p:txBody>
            <a:bodyPr lIns="50800" tIns="50800" rIns="50800" bIns="50800" rtlCol="0" anchor="ctr"/>
            <a:lstStyle/>
            <a:p>
              <a:pPr algn="ctr">
                <a:lnSpc>
                  <a:spcPts val="2100"/>
                </a:lnSpc>
              </a:pPr>
              <a:endParaRPr/>
            </a:p>
          </p:txBody>
        </p:sp>
      </p:grpSp>
      <p:grpSp>
        <p:nvGrpSpPr>
          <p:cNvPr id="9" name="Group 2">
            <a:extLst>
              <a:ext uri="{FF2B5EF4-FFF2-40B4-BE49-F238E27FC236}">
                <a16:creationId xmlns:a16="http://schemas.microsoft.com/office/drawing/2014/main" id="{9E65EFBF-11C7-D2C3-6DE5-7B4C5D0AB51B}"/>
              </a:ext>
            </a:extLst>
          </p:cNvPr>
          <p:cNvGrpSpPr/>
          <p:nvPr/>
        </p:nvGrpSpPr>
        <p:grpSpPr>
          <a:xfrm>
            <a:off x="0" y="9220200"/>
            <a:ext cx="18288000" cy="1066800"/>
            <a:chOff x="0" y="0"/>
            <a:chExt cx="2276239" cy="2709333"/>
          </a:xfrm>
        </p:grpSpPr>
        <p:sp>
          <p:nvSpPr>
            <p:cNvPr id="10" name="Freeform 3">
              <a:extLst>
                <a:ext uri="{FF2B5EF4-FFF2-40B4-BE49-F238E27FC236}">
                  <a16:creationId xmlns:a16="http://schemas.microsoft.com/office/drawing/2014/main" id="{4AE8902B-B884-652F-91E2-8DFFEAC64564}"/>
                </a:ext>
              </a:extLst>
            </p:cNvPr>
            <p:cNvSpPr/>
            <p:nvPr/>
          </p:nvSpPr>
          <p:spPr>
            <a:xfrm>
              <a:off x="0" y="0"/>
              <a:ext cx="2276239" cy="2709333"/>
            </a:xfrm>
            <a:custGeom>
              <a:avLst/>
              <a:gdLst/>
              <a:ahLst/>
              <a:cxnLst/>
              <a:rect l="l" t="t" r="r" b="b"/>
              <a:pathLst>
                <a:path w="2276239" h="2709333">
                  <a:moveTo>
                    <a:pt x="0" y="0"/>
                  </a:moveTo>
                  <a:lnTo>
                    <a:pt x="2276239" y="0"/>
                  </a:lnTo>
                  <a:lnTo>
                    <a:pt x="2276239" y="2709333"/>
                  </a:lnTo>
                  <a:lnTo>
                    <a:pt x="0" y="2709333"/>
                  </a:lnTo>
                  <a:close/>
                </a:path>
              </a:pathLst>
            </a:custGeom>
            <a:solidFill>
              <a:srgbClr val="812145"/>
            </a:solidFill>
          </p:spPr>
          <p:txBody>
            <a:bodyPr/>
            <a:lstStyle/>
            <a:p>
              <a:endParaRPr lang="en-US"/>
            </a:p>
          </p:txBody>
        </p:sp>
        <p:sp>
          <p:nvSpPr>
            <p:cNvPr id="11" name="TextBox 4">
              <a:extLst>
                <a:ext uri="{FF2B5EF4-FFF2-40B4-BE49-F238E27FC236}">
                  <a16:creationId xmlns:a16="http://schemas.microsoft.com/office/drawing/2014/main" id="{5D849131-DB4D-F87D-B66A-E7210516E41C}"/>
                </a:ext>
              </a:extLst>
            </p:cNvPr>
            <p:cNvSpPr txBox="1"/>
            <p:nvPr/>
          </p:nvSpPr>
          <p:spPr>
            <a:xfrm>
              <a:off x="0" y="-28575"/>
              <a:ext cx="2276239" cy="2737908"/>
            </a:xfrm>
            <a:prstGeom prst="rect">
              <a:avLst/>
            </a:prstGeom>
          </p:spPr>
          <p:txBody>
            <a:bodyPr lIns="50800" tIns="50800" rIns="50800" bIns="50800" rtlCol="0" anchor="ctr"/>
            <a:lstStyle/>
            <a:p>
              <a:pPr algn="ctr">
                <a:lnSpc>
                  <a:spcPts val="2100"/>
                </a:lnSpc>
              </a:pPr>
              <a:endParaRPr/>
            </a:p>
          </p:txBody>
        </p:sp>
      </p:grpSp>
    </p:spTree>
    <p:extLst>
      <p:ext uri="{BB962C8B-B14F-4D97-AF65-F5344CB8AC3E}">
        <p14:creationId xmlns:p14="http://schemas.microsoft.com/office/powerpoint/2010/main" val="500140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949628" y="0"/>
            <a:ext cx="9338372" cy="1066800"/>
            <a:chOff x="0" y="0"/>
            <a:chExt cx="2276239" cy="2709333"/>
          </a:xfrm>
        </p:grpSpPr>
        <p:sp>
          <p:nvSpPr>
            <p:cNvPr id="3" name="Freeform 3"/>
            <p:cNvSpPr/>
            <p:nvPr/>
          </p:nvSpPr>
          <p:spPr>
            <a:xfrm>
              <a:off x="0" y="0"/>
              <a:ext cx="2276239" cy="2709333"/>
            </a:xfrm>
            <a:custGeom>
              <a:avLst/>
              <a:gdLst/>
              <a:ahLst/>
              <a:cxnLst/>
              <a:rect l="l" t="t" r="r" b="b"/>
              <a:pathLst>
                <a:path w="2276239" h="2709333">
                  <a:moveTo>
                    <a:pt x="0" y="0"/>
                  </a:moveTo>
                  <a:lnTo>
                    <a:pt x="2276239" y="0"/>
                  </a:lnTo>
                  <a:lnTo>
                    <a:pt x="2276239" y="2709333"/>
                  </a:lnTo>
                  <a:lnTo>
                    <a:pt x="0" y="2709333"/>
                  </a:lnTo>
                  <a:close/>
                </a:path>
              </a:pathLst>
            </a:custGeom>
            <a:solidFill>
              <a:srgbClr val="812145"/>
            </a:solidFill>
          </p:spPr>
          <p:txBody>
            <a:bodyPr/>
            <a:lstStyle/>
            <a:p>
              <a:endParaRPr lang="en-US"/>
            </a:p>
          </p:txBody>
        </p:sp>
        <p:sp>
          <p:nvSpPr>
            <p:cNvPr id="4" name="TextBox 4"/>
            <p:cNvSpPr txBox="1"/>
            <p:nvPr/>
          </p:nvSpPr>
          <p:spPr>
            <a:xfrm>
              <a:off x="0" y="-28575"/>
              <a:ext cx="2276239" cy="2737908"/>
            </a:xfrm>
            <a:prstGeom prst="rect">
              <a:avLst/>
            </a:prstGeom>
          </p:spPr>
          <p:txBody>
            <a:bodyPr lIns="50800" tIns="50800" rIns="50800" bIns="50800" rtlCol="0" anchor="ctr"/>
            <a:lstStyle/>
            <a:p>
              <a:pPr algn="ctr">
                <a:lnSpc>
                  <a:spcPts val="2100"/>
                </a:lnSpc>
              </a:pPr>
              <a:endParaRPr/>
            </a:p>
          </p:txBody>
        </p:sp>
      </p:grpSp>
      <p:sp>
        <p:nvSpPr>
          <p:cNvPr id="5" name="Freeform 5"/>
          <p:cNvSpPr/>
          <p:nvPr/>
        </p:nvSpPr>
        <p:spPr>
          <a:xfrm>
            <a:off x="0" y="0"/>
            <a:ext cx="8949628" cy="10312577"/>
          </a:xfrm>
          <a:custGeom>
            <a:avLst/>
            <a:gdLst/>
            <a:ahLst/>
            <a:cxnLst/>
            <a:rect l="l" t="t" r="r" b="b"/>
            <a:pathLst>
              <a:path w="8949628" h="10312577">
                <a:moveTo>
                  <a:pt x="0" y="0"/>
                </a:moveTo>
                <a:lnTo>
                  <a:pt x="8949628" y="0"/>
                </a:lnTo>
                <a:lnTo>
                  <a:pt x="8949628" y="10312577"/>
                </a:lnTo>
                <a:lnTo>
                  <a:pt x="0" y="10312577"/>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11963400" y="2104200"/>
            <a:ext cx="4632039" cy="923925"/>
          </a:xfrm>
          <a:prstGeom prst="rect">
            <a:avLst/>
          </a:prstGeom>
        </p:spPr>
        <p:txBody>
          <a:bodyPr lIns="0" tIns="0" rIns="0" bIns="0" rtlCol="0" anchor="t">
            <a:spAutoFit/>
          </a:bodyPr>
          <a:lstStyle/>
          <a:p>
            <a:pPr algn="l">
              <a:lnSpc>
                <a:spcPts val="7200"/>
              </a:lnSpc>
            </a:pPr>
            <a:r>
              <a:rPr lang="en-US" sz="6000" dirty="0">
                <a:solidFill>
                  <a:srgbClr val="270524"/>
                </a:solidFill>
                <a:latin typeface="Playfair Display" panose="00000500000000000000" pitchFamily="2" charset="0"/>
                <a:ea typeface="TT Hoves Bold"/>
                <a:cs typeface="TT Hoves Bold"/>
                <a:sym typeface="TT Hoves Bold"/>
              </a:rPr>
              <a:t>About Me</a:t>
            </a:r>
          </a:p>
        </p:txBody>
      </p:sp>
      <p:sp>
        <p:nvSpPr>
          <p:cNvPr id="7" name="TextBox 7"/>
          <p:cNvSpPr txBox="1"/>
          <p:nvPr/>
        </p:nvSpPr>
        <p:spPr>
          <a:xfrm>
            <a:off x="9829800" y="3419630"/>
            <a:ext cx="6981241" cy="3947876"/>
          </a:xfrm>
          <a:prstGeom prst="rect">
            <a:avLst/>
          </a:prstGeom>
        </p:spPr>
        <p:txBody>
          <a:bodyPr lIns="0" tIns="0" rIns="0" bIns="0" rtlCol="0" anchor="t">
            <a:spAutoFit/>
          </a:bodyPr>
          <a:lstStyle/>
          <a:p>
            <a:pPr algn="l">
              <a:lnSpc>
                <a:spcPts val="3919"/>
              </a:lnSpc>
            </a:pPr>
            <a:r>
              <a:rPr lang="en-US" sz="2799" b="1" dirty="0">
                <a:solidFill>
                  <a:srgbClr val="270524"/>
                </a:solidFill>
                <a:latin typeface="Barlow" panose="00000500000000000000" pitchFamily="2" charset="0"/>
                <a:ea typeface="Klein"/>
                <a:cs typeface="Klein"/>
                <a:sym typeface="Klein"/>
              </a:rPr>
              <a:t>Hometown: </a:t>
            </a:r>
            <a:r>
              <a:rPr lang="en-US" sz="2799" dirty="0">
                <a:solidFill>
                  <a:srgbClr val="270524"/>
                </a:solidFill>
                <a:latin typeface="Barlow" panose="00000500000000000000" pitchFamily="2" charset="0"/>
                <a:ea typeface="Klein"/>
                <a:cs typeface="Klein"/>
                <a:sym typeface="Klein"/>
              </a:rPr>
              <a:t>Tampa, FL</a:t>
            </a:r>
          </a:p>
          <a:p>
            <a:pPr algn="l">
              <a:lnSpc>
                <a:spcPts val="3919"/>
              </a:lnSpc>
            </a:pPr>
            <a:endParaRPr lang="en-US" sz="2799" dirty="0">
              <a:solidFill>
                <a:srgbClr val="270524"/>
              </a:solidFill>
              <a:latin typeface="Barlow" panose="00000500000000000000" pitchFamily="2" charset="0"/>
              <a:ea typeface="Klein"/>
              <a:cs typeface="Klein"/>
              <a:sym typeface="Klein"/>
            </a:endParaRPr>
          </a:p>
          <a:p>
            <a:pPr algn="l">
              <a:lnSpc>
                <a:spcPts val="3919"/>
              </a:lnSpc>
            </a:pPr>
            <a:r>
              <a:rPr lang="en-US" sz="2799" b="1" dirty="0">
                <a:solidFill>
                  <a:srgbClr val="270524"/>
                </a:solidFill>
                <a:latin typeface="Barlow" panose="00000500000000000000" pitchFamily="2" charset="0"/>
                <a:ea typeface="Klein"/>
                <a:cs typeface="Klein"/>
                <a:sym typeface="Klein"/>
              </a:rPr>
              <a:t>School: </a:t>
            </a:r>
            <a:r>
              <a:rPr lang="en-US" sz="2799" dirty="0">
                <a:solidFill>
                  <a:srgbClr val="270524"/>
                </a:solidFill>
                <a:latin typeface="Barlow" panose="00000500000000000000" pitchFamily="2" charset="0"/>
                <a:ea typeface="Klein"/>
                <a:cs typeface="Klein"/>
                <a:sym typeface="Klein"/>
              </a:rPr>
              <a:t>The University of Tampa</a:t>
            </a:r>
          </a:p>
          <a:p>
            <a:pPr algn="l">
              <a:lnSpc>
                <a:spcPts val="3919"/>
              </a:lnSpc>
            </a:pPr>
            <a:endParaRPr lang="en-US" sz="2799" dirty="0">
              <a:solidFill>
                <a:srgbClr val="270524"/>
              </a:solidFill>
              <a:latin typeface="Barlow" panose="00000500000000000000" pitchFamily="2" charset="0"/>
              <a:ea typeface="Klein"/>
              <a:cs typeface="Klein"/>
              <a:sym typeface="Klein"/>
            </a:endParaRPr>
          </a:p>
          <a:p>
            <a:pPr algn="l">
              <a:lnSpc>
                <a:spcPts val="3919"/>
              </a:lnSpc>
            </a:pPr>
            <a:r>
              <a:rPr lang="en-US" sz="2799" b="1" dirty="0">
                <a:solidFill>
                  <a:srgbClr val="270524"/>
                </a:solidFill>
                <a:latin typeface="Barlow" panose="00000500000000000000" pitchFamily="2" charset="0"/>
                <a:ea typeface="Klein"/>
                <a:cs typeface="Klein"/>
                <a:sym typeface="Klein"/>
              </a:rPr>
              <a:t>Major: </a:t>
            </a:r>
            <a:r>
              <a:rPr lang="en-US" sz="2799" dirty="0">
                <a:solidFill>
                  <a:srgbClr val="270524"/>
                </a:solidFill>
                <a:latin typeface="Barlow" panose="00000500000000000000" pitchFamily="2" charset="0"/>
                <a:ea typeface="Klein"/>
                <a:cs typeface="Klein"/>
                <a:sym typeface="Klein"/>
              </a:rPr>
              <a:t>Instructional Design and Technology</a:t>
            </a:r>
          </a:p>
          <a:p>
            <a:pPr algn="l">
              <a:lnSpc>
                <a:spcPts val="3919"/>
              </a:lnSpc>
            </a:pPr>
            <a:endParaRPr lang="en-US" sz="2799" dirty="0">
              <a:solidFill>
                <a:srgbClr val="270524"/>
              </a:solidFill>
              <a:latin typeface="Barlow" panose="00000500000000000000" pitchFamily="2" charset="0"/>
              <a:ea typeface="Klein"/>
              <a:cs typeface="Klein"/>
              <a:sym typeface="Klein"/>
            </a:endParaRPr>
          </a:p>
          <a:p>
            <a:pPr>
              <a:lnSpc>
                <a:spcPts val="3919"/>
              </a:lnSpc>
            </a:pPr>
            <a:r>
              <a:rPr lang="en-US" sz="2799" b="1" dirty="0">
                <a:solidFill>
                  <a:srgbClr val="270524"/>
                </a:solidFill>
                <a:latin typeface="Barlow" panose="00000500000000000000" pitchFamily="2" charset="0"/>
                <a:ea typeface="Klein"/>
                <a:cs typeface="Klein"/>
                <a:sym typeface="Klein"/>
              </a:rPr>
              <a:t>Role: </a:t>
            </a:r>
            <a:r>
              <a:rPr lang="en-US" sz="2799" dirty="0">
                <a:solidFill>
                  <a:srgbClr val="270524"/>
                </a:solidFill>
                <a:latin typeface="Barlow" panose="00000500000000000000" pitchFamily="2" charset="0"/>
                <a:ea typeface="Klein"/>
                <a:cs typeface="Klein"/>
                <a:sym typeface="Klein"/>
              </a:rPr>
              <a:t>Instructional Design Intern at Fleming’s</a:t>
            </a:r>
          </a:p>
          <a:p>
            <a:pPr algn="l">
              <a:lnSpc>
                <a:spcPts val="3919"/>
              </a:lnSpc>
            </a:pPr>
            <a:endParaRPr lang="en-US" sz="2799" dirty="0">
              <a:solidFill>
                <a:srgbClr val="270524"/>
              </a:solidFill>
              <a:latin typeface="Barlow" panose="00000500000000000000" pitchFamily="2" charset="0"/>
              <a:ea typeface="Klein"/>
              <a:cs typeface="Klein"/>
              <a:sym typeface="Klein"/>
            </a:endParaRPr>
          </a:p>
        </p:txBody>
      </p:sp>
      <p:sp>
        <p:nvSpPr>
          <p:cNvPr id="8" name="Freeform 3">
            <a:extLst>
              <a:ext uri="{FF2B5EF4-FFF2-40B4-BE49-F238E27FC236}">
                <a16:creationId xmlns:a16="http://schemas.microsoft.com/office/drawing/2014/main" id="{6325954D-7AFD-55F2-B9C6-2FCA3278426A}"/>
              </a:ext>
            </a:extLst>
          </p:cNvPr>
          <p:cNvSpPr/>
          <p:nvPr/>
        </p:nvSpPr>
        <p:spPr>
          <a:xfrm>
            <a:off x="8949628" y="9220200"/>
            <a:ext cx="9338372" cy="1066800"/>
          </a:xfrm>
          <a:custGeom>
            <a:avLst/>
            <a:gdLst/>
            <a:ahLst/>
            <a:cxnLst/>
            <a:rect l="l" t="t" r="r" b="b"/>
            <a:pathLst>
              <a:path w="2276239" h="2709333">
                <a:moveTo>
                  <a:pt x="0" y="0"/>
                </a:moveTo>
                <a:lnTo>
                  <a:pt x="2276239" y="0"/>
                </a:lnTo>
                <a:lnTo>
                  <a:pt x="2276239" y="2709333"/>
                </a:lnTo>
                <a:lnTo>
                  <a:pt x="0" y="2709333"/>
                </a:lnTo>
                <a:close/>
              </a:path>
            </a:pathLst>
          </a:custGeom>
          <a:solidFill>
            <a:srgbClr val="812145"/>
          </a:solid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2211604" y="0"/>
            <a:ext cx="16076395" cy="272787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812145"/>
            </a:solidFill>
          </p:spPr>
          <p:txBody>
            <a:bodyPr/>
            <a:lstStyle/>
            <a:p>
              <a:endParaRPr lang="en-US" dirty="0"/>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4160909" y="-1"/>
            <a:ext cx="13011163" cy="2727871"/>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491222"/>
            </a:solidFill>
          </p:spPr>
          <p:txBody>
            <a:bodyPr/>
            <a:lstStyle/>
            <a:p>
              <a:endParaRPr lang="en-US"/>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028700" y="3552565"/>
            <a:ext cx="5070039" cy="5216315"/>
            <a:chOff x="0" y="0"/>
            <a:chExt cx="1335319" cy="1335744"/>
          </a:xfrm>
        </p:grpSpPr>
        <p:sp>
          <p:nvSpPr>
            <p:cNvPr id="9" name="Freeform 9"/>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solidFill>
              <a:schemeClr val="bg1"/>
            </a:solidFill>
            <a:ln w="76200" cap="sq">
              <a:solidFill>
                <a:srgbClr val="95A495"/>
              </a:solidFill>
              <a:prstDash val="solid"/>
              <a:miter/>
            </a:ln>
          </p:spPr>
          <p:txBody>
            <a:bodyPr/>
            <a:lstStyle/>
            <a:p>
              <a:endParaRPr lang="en-US"/>
            </a:p>
          </p:txBody>
        </p:sp>
        <p:sp>
          <p:nvSpPr>
            <p:cNvPr id="10" name="TextBox 10"/>
            <p:cNvSpPr txBox="1"/>
            <p:nvPr/>
          </p:nvSpPr>
          <p:spPr>
            <a:xfrm>
              <a:off x="0" y="-38100"/>
              <a:ext cx="1335319" cy="1373844"/>
            </a:xfrm>
            <a:prstGeom prst="rect">
              <a:avLst/>
            </a:prstGeom>
          </p:spPr>
          <p:txBody>
            <a:bodyPr lIns="50800" tIns="50800" rIns="50800" bIns="50800" rtlCol="0" anchor="ctr"/>
            <a:lstStyle/>
            <a:p>
              <a:pPr algn="ctr">
                <a:lnSpc>
                  <a:spcPts val="2100"/>
                </a:lnSpc>
              </a:pPr>
              <a:endParaRPr/>
            </a:p>
          </p:txBody>
        </p:sp>
      </p:grpSp>
      <p:sp>
        <p:nvSpPr>
          <p:cNvPr id="11" name="TextBox 11"/>
          <p:cNvSpPr txBox="1"/>
          <p:nvPr/>
        </p:nvSpPr>
        <p:spPr>
          <a:xfrm>
            <a:off x="1057662" y="882901"/>
            <a:ext cx="6211801" cy="1227259"/>
          </a:xfrm>
          <a:prstGeom prst="rect">
            <a:avLst/>
          </a:prstGeom>
        </p:spPr>
        <p:txBody>
          <a:bodyPr lIns="0" tIns="0" rIns="0" bIns="0" rtlCol="0" anchor="t">
            <a:spAutoFit/>
          </a:bodyPr>
          <a:lstStyle/>
          <a:p>
            <a:pPr algn="l">
              <a:lnSpc>
                <a:spcPts val="10199"/>
              </a:lnSpc>
            </a:pPr>
            <a:r>
              <a:rPr lang="en-US" sz="8499" dirty="0">
                <a:solidFill>
                  <a:srgbClr val="FFFFFF"/>
                </a:solidFill>
                <a:latin typeface="Playfair Display" panose="00000500000000000000" pitchFamily="2" charset="0"/>
                <a:ea typeface="TT Hoves Bold"/>
                <a:cs typeface="TT Hoves Bold"/>
                <a:sym typeface="TT Hoves Bold"/>
              </a:rPr>
              <a:t>My Goals</a:t>
            </a:r>
          </a:p>
        </p:txBody>
      </p:sp>
      <p:grpSp>
        <p:nvGrpSpPr>
          <p:cNvPr id="12" name="Group 12"/>
          <p:cNvGrpSpPr/>
          <p:nvPr/>
        </p:nvGrpSpPr>
        <p:grpSpPr>
          <a:xfrm>
            <a:off x="1660220" y="5892092"/>
            <a:ext cx="3806998" cy="1949492"/>
            <a:chOff x="0" y="-19050"/>
            <a:chExt cx="5075997" cy="2599322"/>
          </a:xfrm>
        </p:grpSpPr>
        <p:sp>
          <p:nvSpPr>
            <p:cNvPr id="13" name="TextBox 13"/>
            <p:cNvSpPr txBox="1"/>
            <p:nvPr/>
          </p:nvSpPr>
          <p:spPr>
            <a:xfrm>
              <a:off x="0" y="-19050"/>
              <a:ext cx="5075997" cy="704850"/>
            </a:xfrm>
            <a:prstGeom prst="rect">
              <a:avLst/>
            </a:prstGeom>
          </p:spPr>
          <p:txBody>
            <a:bodyPr lIns="0" tIns="0" rIns="0" bIns="0" rtlCol="0" anchor="t">
              <a:spAutoFit/>
            </a:bodyPr>
            <a:lstStyle/>
            <a:p>
              <a:pPr marL="0" lvl="0" indent="0" algn="ctr">
                <a:lnSpc>
                  <a:spcPts val="4079"/>
                </a:lnSpc>
                <a:spcBef>
                  <a:spcPct val="0"/>
                </a:spcBef>
              </a:pPr>
              <a:r>
                <a:rPr lang="en-US" sz="3399" u="none" dirty="0">
                  <a:solidFill>
                    <a:srgbClr val="2A2E3A"/>
                  </a:solidFill>
                  <a:latin typeface="Klein Bold"/>
                  <a:ea typeface="Klein Bold"/>
                  <a:cs typeface="Klein Bold"/>
                  <a:sym typeface="Klein Bold"/>
                </a:rPr>
                <a:t>Goal # 1</a:t>
              </a:r>
            </a:p>
          </p:txBody>
        </p:sp>
        <p:sp>
          <p:nvSpPr>
            <p:cNvPr id="14" name="TextBox 14"/>
            <p:cNvSpPr txBox="1"/>
            <p:nvPr/>
          </p:nvSpPr>
          <p:spPr>
            <a:xfrm>
              <a:off x="0" y="858433"/>
              <a:ext cx="5075997" cy="1721839"/>
            </a:xfrm>
            <a:prstGeom prst="rect">
              <a:avLst/>
            </a:prstGeom>
          </p:spPr>
          <p:txBody>
            <a:bodyPr lIns="0" tIns="0" rIns="0" bIns="0" rtlCol="0" anchor="t">
              <a:spAutoFit/>
            </a:bodyPr>
            <a:lstStyle/>
            <a:p>
              <a:pPr algn="ctr">
                <a:lnSpc>
                  <a:spcPts val="3359"/>
                </a:lnSpc>
              </a:pPr>
              <a:r>
                <a:rPr lang="en-US" sz="2400" dirty="0">
                  <a:solidFill>
                    <a:srgbClr val="2A2E3A"/>
                  </a:solidFill>
                  <a:latin typeface="Barlow" panose="00000500000000000000" pitchFamily="2" charset="0"/>
                  <a:ea typeface="Klein"/>
                  <a:cs typeface="Klein"/>
                  <a:sym typeface="Klein"/>
                </a:rPr>
                <a:t>To work collaboratively on a project during my internship.</a:t>
              </a:r>
            </a:p>
            <a:p>
              <a:pPr algn="ctr">
                <a:lnSpc>
                  <a:spcPts val="3359"/>
                </a:lnSpc>
              </a:pPr>
              <a:endParaRPr lang="en-US" sz="2400" dirty="0">
                <a:solidFill>
                  <a:srgbClr val="2A2E3A"/>
                </a:solidFill>
                <a:latin typeface="Klein"/>
                <a:ea typeface="Klein"/>
                <a:cs typeface="Klein"/>
                <a:sym typeface="Klein"/>
              </a:endParaRPr>
            </a:p>
          </p:txBody>
        </p:sp>
      </p:grpSp>
      <p:grpSp>
        <p:nvGrpSpPr>
          <p:cNvPr id="15" name="Group 15"/>
          <p:cNvGrpSpPr/>
          <p:nvPr/>
        </p:nvGrpSpPr>
        <p:grpSpPr>
          <a:xfrm>
            <a:off x="6608980" y="3697226"/>
            <a:ext cx="5070039" cy="5071653"/>
            <a:chOff x="0" y="0"/>
            <a:chExt cx="1335319" cy="1335744"/>
          </a:xfrm>
          <a:solidFill>
            <a:schemeClr val="bg1"/>
          </a:solidFill>
        </p:grpSpPr>
        <p:sp>
          <p:nvSpPr>
            <p:cNvPr id="16" name="Freeform 16"/>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grpFill/>
            <a:ln w="76200" cap="sq">
              <a:solidFill>
                <a:srgbClr val="95A495"/>
              </a:solidFill>
              <a:prstDash val="solid"/>
              <a:miter/>
            </a:ln>
          </p:spPr>
          <p:txBody>
            <a:bodyPr/>
            <a:lstStyle/>
            <a:p>
              <a:endParaRPr lang="en-US"/>
            </a:p>
          </p:txBody>
        </p:sp>
        <p:sp>
          <p:nvSpPr>
            <p:cNvPr id="17" name="TextBox 17"/>
            <p:cNvSpPr txBox="1"/>
            <p:nvPr/>
          </p:nvSpPr>
          <p:spPr>
            <a:xfrm>
              <a:off x="0" y="-38100"/>
              <a:ext cx="1335319" cy="1373844"/>
            </a:xfrm>
            <a:prstGeom prst="rect">
              <a:avLst/>
            </a:prstGeom>
            <a:grpFill/>
            <a:ln w="76200">
              <a:solidFill>
                <a:srgbClr val="95A495"/>
              </a:solidFill>
            </a:ln>
          </p:spPr>
          <p:txBody>
            <a:bodyPr lIns="50800" tIns="50800" rIns="50800" bIns="50800" rtlCol="0" anchor="ctr"/>
            <a:lstStyle/>
            <a:p>
              <a:pPr algn="ctr">
                <a:lnSpc>
                  <a:spcPts val="2100"/>
                </a:lnSpc>
              </a:pPr>
              <a:endParaRPr/>
            </a:p>
          </p:txBody>
        </p:sp>
      </p:grpSp>
      <p:grpSp>
        <p:nvGrpSpPr>
          <p:cNvPr id="18" name="Group 18"/>
          <p:cNvGrpSpPr/>
          <p:nvPr/>
        </p:nvGrpSpPr>
        <p:grpSpPr>
          <a:xfrm>
            <a:off x="7269463" y="5976931"/>
            <a:ext cx="3806998" cy="1949492"/>
            <a:chOff x="0" y="-19050"/>
            <a:chExt cx="5075997" cy="2599322"/>
          </a:xfrm>
        </p:grpSpPr>
        <p:sp>
          <p:nvSpPr>
            <p:cNvPr id="19" name="TextBox 19"/>
            <p:cNvSpPr txBox="1"/>
            <p:nvPr/>
          </p:nvSpPr>
          <p:spPr>
            <a:xfrm>
              <a:off x="0" y="-19050"/>
              <a:ext cx="5075997" cy="704850"/>
            </a:xfrm>
            <a:prstGeom prst="rect">
              <a:avLst/>
            </a:prstGeom>
          </p:spPr>
          <p:txBody>
            <a:bodyPr lIns="0" tIns="0" rIns="0" bIns="0" rtlCol="0" anchor="t">
              <a:spAutoFit/>
            </a:bodyPr>
            <a:lstStyle/>
            <a:p>
              <a:pPr marL="0" lvl="0" indent="0" algn="ctr">
                <a:lnSpc>
                  <a:spcPts val="4079"/>
                </a:lnSpc>
                <a:spcBef>
                  <a:spcPct val="0"/>
                </a:spcBef>
              </a:pPr>
              <a:r>
                <a:rPr lang="en-US" sz="3399" u="none" dirty="0">
                  <a:solidFill>
                    <a:srgbClr val="2A2E3A"/>
                  </a:solidFill>
                  <a:latin typeface="Klein Bold"/>
                  <a:ea typeface="Klein Bold"/>
                  <a:cs typeface="Klein Bold"/>
                  <a:sym typeface="Klein Bold"/>
                </a:rPr>
                <a:t>Goal # 2</a:t>
              </a:r>
            </a:p>
          </p:txBody>
        </p:sp>
        <p:sp>
          <p:nvSpPr>
            <p:cNvPr id="20" name="TextBox 20"/>
            <p:cNvSpPr txBox="1"/>
            <p:nvPr/>
          </p:nvSpPr>
          <p:spPr>
            <a:xfrm>
              <a:off x="0" y="858433"/>
              <a:ext cx="5075997" cy="1721839"/>
            </a:xfrm>
            <a:prstGeom prst="rect">
              <a:avLst/>
            </a:prstGeom>
          </p:spPr>
          <p:txBody>
            <a:bodyPr lIns="0" tIns="0" rIns="0" bIns="0" rtlCol="0" anchor="t">
              <a:spAutoFit/>
            </a:bodyPr>
            <a:lstStyle/>
            <a:p>
              <a:pPr algn="ctr">
                <a:lnSpc>
                  <a:spcPts val="3359"/>
                </a:lnSpc>
              </a:pPr>
              <a:r>
                <a:rPr lang="en-US" sz="2400" dirty="0">
                  <a:solidFill>
                    <a:srgbClr val="2A2E3A"/>
                  </a:solidFill>
                  <a:latin typeface="Barlow" panose="00000500000000000000" pitchFamily="2" charset="0"/>
                  <a:ea typeface="Klein"/>
                  <a:cs typeface="Klein"/>
                  <a:sym typeface="Klein"/>
                </a:rPr>
                <a:t>To develop and enhance my skills using Articulate360.</a:t>
              </a:r>
            </a:p>
            <a:p>
              <a:pPr algn="ctr">
                <a:lnSpc>
                  <a:spcPts val="3359"/>
                </a:lnSpc>
              </a:pPr>
              <a:endParaRPr lang="en-US" sz="2400" dirty="0">
                <a:solidFill>
                  <a:srgbClr val="2A2E3A"/>
                </a:solidFill>
                <a:latin typeface="Klein"/>
                <a:ea typeface="Klein"/>
                <a:cs typeface="Klein"/>
                <a:sym typeface="Klein"/>
              </a:endParaRPr>
            </a:p>
          </p:txBody>
        </p:sp>
      </p:grpSp>
      <p:grpSp>
        <p:nvGrpSpPr>
          <p:cNvPr id="21" name="Group 21"/>
          <p:cNvGrpSpPr/>
          <p:nvPr/>
        </p:nvGrpSpPr>
        <p:grpSpPr>
          <a:xfrm>
            <a:off x="12189261" y="3697226"/>
            <a:ext cx="5070039" cy="5071653"/>
            <a:chOff x="0" y="0"/>
            <a:chExt cx="1335319" cy="1335744"/>
          </a:xfrm>
          <a:solidFill>
            <a:schemeClr val="bg1"/>
          </a:solidFill>
        </p:grpSpPr>
        <p:sp>
          <p:nvSpPr>
            <p:cNvPr id="22" name="Freeform 22"/>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grpFill/>
            <a:ln w="76200" cap="sq">
              <a:solidFill>
                <a:srgbClr val="95A495"/>
              </a:solidFill>
              <a:prstDash val="solid"/>
              <a:miter/>
            </a:ln>
          </p:spPr>
          <p:txBody>
            <a:bodyPr/>
            <a:lstStyle/>
            <a:p>
              <a:endParaRPr lang="en-US"/>
            </a:p>
          </p:txBody>
        </p:sp>
        <p:sp>
          <p:nvSpPr>
            <p:cNvPr id="23" name="TextBox 23"/>
            <p:cNvSpPr txBox="1"/>
            <p:nvPr/>
          </p:nvSpPr>
          <p:spPr>
            <a:xfrm>
              <a:off x="0" y="-38100"/>
              <a:ext cx="1335319" cy="1373844"/>
            </a:xfrm>
            <a:prstGeom prst="rect">
              <a:avLst/>
            </a:prstGeom>
            <a:grpFill/>
            <a:ln w="76200">
              <a:solidFill>
                <a:srgbClr val="95A495"/>
              </a:solidFill>
            </a:ln>
          </p:spPr>
          <p:txBody>
            <a:bodyPr lIns="50800" tIns="50800" rIns="50800" bIns="50800" rtlCol="0" anchor="ctr"/>
            <a:lstStyle/>
            <a:p>
              <a:pPr algn="ctr">
                <a:lnSpc>
                  <a:spcPts val="2100"/>
                </a:lnSpc>
              </a:pPr>
              <a:endParaRPr/>
            </a:p>
          </p:txBody>
        </p:sp>
      </p:grpSp>
      <p:grpSp>
        <p:nvGrpSpPr>
          <p:cNvPr id="24" name="Group 24"/>
          <p:cNvGrpSpPr/>
          <p:nvPr/>
        </p:nvGrpSpPr>
        <p:grpSpPr>
          <a:xfrm>
            <a:off x="13010472" y="5895753"/>
            <a:ext cx="3806998" cy="2821524"/>
            <a:chOff x="0" y="-19050"/>
            <a:chExt cx="5075997" cy="3762032"/>
          </a:xfrm>
        </p:grpSpPr>
        <p:sp>
          <p:nvSpPr>
            <p:cNvPr id="25" name="TextBox 25"/>
            <p:cNvSpPr txBox="1"/>
            <p:nvPr/>
          </p:nvSpPr>
          <p:spPr>
            <a:xfrm>
              <a:off x="0" y="-19050"/>
              <a:ext cx="5075997" cy="704850"/>
            </a:xfrm>
            <a:prstGeom prst="rect">
              <a:avLst/>
            </a:prstGeom>
          </p:spPr>
          <p:txBody>
            <a:bodyPr lIns="0" tIns="0" rIns="0" bIns="0" rtlCol="0" anchor="t">
              <a:spAutoFit/>
            </a:bodyPr>
            <a:lstStyle/>
            <a:p>
              <a:pPr marL="0" lvl="0" indent="0" algn="ctr">
                <a:lnSpc>
                  <a:spcPts val="4079"/>
                </a:lnSpc>
                <a:spcBef>
                  <a:spcPct val="0"/>
                </a:spcBef>
              </a:pPr>
              <a:r>
                <a:rPr lang="en-US" sz="3399" u="none" dirty="0">
                  <a:solidFill>
                    <a:srgbClr val="2A2E3A"/>
                  </a:solidFill>
                  <a:latin typeface="Klein Bold"/>
                  <a:ea typeface="Klein Bold"/>
                  <a:cs typeface="Klein Bold"/>
                  <a:sym typeface="Klein Bold"/>
                </a:rPr>
                <a:t>Goal # 3</a:t>
              </a:r>
            </a:p>
          </p:txBody>
        </p:sp>
        <p:sp>
          <p:nvSpPr>
            <p:cNvPr id="26" name="TextBox 26"/>
            <p:cNvSpPr txBox="1"/>
            <p:nvPr/>
          </p:nvSpPr>
          <p:spPr>
            <a:xfrm>
              <a:off x="0" y="858432"/>
              <a:ext cx="5075997" cy="2884550"/>
            </a:xfrm>
            <a:prstGeom prst="rect">
              <a:avLst/>
            </a:prstGeom>
          </p:spPr>
          <p:txBody>
            <a:bodyPr lIns="0" tIns="0" rIns="0" bIns="0" rtlCol="0" anchor="t">
              <a:spAutoFit/>
            </a:bodyPr>
            <a:lstStyle/>
            <a:p>
              <a:pPr algn="ctr">
                <a:lnSpc>
                  <a:spcPts val="3359"/>
                </a:lnSpc>
              </a:pPr>
              <a:r>
                <a:rPr lang="en-US" sz="2400" dirty="0">
                  <a:solidFill>
                    <a:srgbClr val="2A2E3A"/>
                  </a:solidFill>
                  <a:latin typeface="Barlow" panose="00000500000000000000" pitchFamily="2" charset="0"/>
                  <a:ea typeface="Klein"/>
                  <a:cs typeface="Klein"/>
                  <a:sym typeface="Klein"/>
                </a:rPr>
                <a:t>To get comfortable with public speaking by taking opportunities that are presented to me.</a:t>
              </a:r>
            </a:p>
            <a:p>
              <a:pPr algn="ctr">
                <a:lnSpc>
                  <a:spcPts val="3359"/>
                </a:lnSpc>
              </a:pPr>
              <a:endParaRPr lang="en-US" sz="2400" dirty="0">
                <a:solidFill>
                  <a:srgbClr val="2A2E3A"/>
                </a:solidFill>
                <a:latin typeface="Klein"/>
                <a:ea typeface="Klein"/>
                <a:cs typeface="Klein"/>
                <a:sym typeface="Klein"/>
              </a:endParaRPr>
            </a:p>
          </p:txBody>
        </p:sp>
      </p:grpSp>
      <p:sp>
        <p:nvSpPr>
          <p:cNvPr id="42" name="TextBox 42"/>
          <p:cNvSpPr txBox="1"/>
          <p:nvPr/>
        </p:nvSpPr>
        <p:spPr>
          <a:xfrm>
            <a:off x="8774953" y="465277"/>
            <a:ext cx="7014467" cy="1779974"/>
          </a:xfrm>
          <a:prstGeom prst="rect">
            <a:avLst/>
          </a:prstGeom>
        </p:spPr>
        <p:txBody>
          <a:bodyPr wrap="square" lIns="0" tIns="0" rIns="0" bIns="0" rtlCol="0" anchor="t">
            <a:spAutoFit/>
          </a:bodyPr>
          <a:lstStyle/>
          <a:p>
            <a:pPr algn="l">
              <a:lnSpc>
                <a:spcPts val="4759"/>
              </a:lnSpc>
            </a:pPr>
            <a:r>
              <a:rPr lang="en-US" sz="3399" u="none" dirty="0">
                <a:solidFill>
                  <a:srgbClr val="FFFFFF"/>
                </a:solidFill>
                <a:latin typeface="Barlow" panose="00000500000000000000" pitchFamily="2" charset="0"/>
                <a:ea typeface="Klein"/>
                <a:cs typeface="Klein"/>
                <a:sym typeface="Klein"/>
              </a:rPr>
              <a:t>At the start of my internship, I set goals for what I wanted to improve on both professionally and personally.</a:t>
            </a:r>
          </a:p>
        </p:txBody>
      </p:sp>
      <p:grpSp>
        <p:nvGrpSpPr>
          <p:cNvPr id="43" name="Group 42">
            <a:extLst>
              <a:ext uri="{FF2B5EF4-FFF2-40B4-BE49-F238E27FC236}">
                <a16:creationId xmlns:a16="http://schemas.microsoft.com/office/drawing/2014/main" id="{AC1F624D-3B7C-AB82-BD3E-5057B29139FC}"/>
              </a:ext>
            </a:extLst>
          </p:cNvPr>
          <p:cNvGrpSpPr/>
          <p:nvPr/>
        </p:nvGrpSpPr>
        <p:grpSpPr>
          <a:xfrm>
            <a:off x="14228171" y="4308362"/>
            <a:ext cx="1371600" cy="1295400"/>
            <a:chOff x="8001000" y="7734300"/>
            <a:chExt cx="1371600" cy="1295400"/>
          </a:xfrm>
        </p:grpSpPr>
        <p:sp>
          <p:nvSpPr>
            <p:cNvPr id="44" name="Oval 43">
              <a:extLst>
                <a:ext uri="{FF2B5EF4-FFF2-40B4-BE49-F238E27FC236}">
                  <a16:creationId xmlns:a16="http://schemas.microsoft.com/office/drawing/2014/main" id="{C3A5E1A2-8CB3-1943-8AA9-D18E20DE4303}"/>
                </a:ext>
              </a:extLst>
            </p:cNvPr>
            <p:cNvSpPr/>
            <p:nvPr/>
          </p:nvSpPr>
          <p:spPr>
            <a:xfrm>
              <a:off x="8001000" y="7734300"/>
              <a:ext cx="1371600" cy="1295400"/>
            </a:xfrm>
            <a:prstGeom prst="ellipse">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2067EC61-7C64-199C-E5B1-E2C77B11992C}"/>
                </a:ext>
              </a:extLst>
            </p:cNvPr>
            <p:cNvPicPr>
              <a:picLocks noChangeAspect="1"/>
            </p:cNvPicPr>
            <p:nvPr/>
          </p:nvPicPr>
          <p:blipFill rotWithShape="1">
            <a:blip r:embed="rId2">
              <a:extLst>
                <a:ext uri="{96DAC541-7B7A-43D3-8B79-37D633B846F1}">
                  <asvg:svgBlip xmlns:asvg="http://schemas.microsoft.com/office/drawing/2016/SVG/main" r:embed="rId3"/>
                </a:ext>
              </a:extLst>
            </a:blip>
            <a:srcRect t="7184" b="22111"/>
            <a:stretch/>
          </p:blipFill>
          <p:spPr>
            <a:xfrm>
              <a:off x="8055390" y="7734300"/>
              <a:ext cx="1317210" cy="1143001"/>
            </a:xfrm>
            <a:prstGeom prst="rect">
              <a:avLst/>
            </a:prstGeom>
          </p:spPr>
        </p:pic>
      </p:grpSp>
      <p:grpSp>
        <p:nvGrpSpPr>
          <p:cNvPr id="46" name="Group 45">
            <a:extLst>
              <a:ext uri="{FF2B5EF4-FFF2-40B4-BE49-F238E27FC236}">
                <a16:creationId xmlns:a16="http://schemas.microsoft.com/office/drawing/2014/main" id="{24AD1038-BD5E-F488-76EA-8C7BA5F56E99}"/>
              </a:ext>
            </a:extLst>
          </p:cNvPr>
          <p:cNvGrpSpPr/>
          <p:nvPr/>
        </p:nvGrpSpPr>
        <p:grpSpPr>
          <a:xfrm>
            <a:off x="8458199" y="4275090"/>
            <a:ext cx="1371600" cy="1295400"/>
            <a:chOff x="11127050" y="7412042"/>
            <a:chExt cx="1371600" cy="1295400"/>
          </a:xfrm>
        </p:grpSpPr>
        <p:sp>
          <p:nvSpPr>
            <p:cNvPr id="47" name="Oval 46">
              <a:extLst>
                <a:ext uri="{FF2B5EF4-FFF2-40B4-BE49-F238E27FC236}">
                  <a16:creationId xmlns:a16="http://schemas.microsoft.com/office/drawing/2014/main" id="{A2069365-6BA0-A0F2-587B-65E2AD521A4B}"/>
                </a:ext>
              </a:extLst>
            </p:cNvPr>
            <p:cNvSpPr/>
            <p:nvPr/>
          </p:nvSpPr>
          <p:spPr>
            <a:xfrm>
              <a:off x="11127050" y="7412042"/>
              <a:ext cx="1371600" cy="1295400"/>
            </a:xfrm>
            <a:prstGeom prst="ellipse">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8" name="Graphic 47">
              <a:extLst>
                <a:ext uri="{FF2B5EF4-FFF2-40B4-BE49-F238E27FC236}">
                  <a16:creationId xmlns:a16="http://schemas.microsoft.com/office/drawing/2014/main" id="{1A1768F1-C098-EB9E-B89F-E3BED75FA431}"/>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t="7418" b="14693"/>
            <a:stretch/>
          </p:blipFill>
          <p:spPr>
            <a:xfrm>
              <a:off x="11277599" y="7548088"/>
              <a:ext cx="1070503" cy="1023309"/>
            </a:xfrm>
            <a:prstGeom prst="rect">
              <a:avLst/>
            </a:prstGeom>
          </p:spPr>
        </p:pic>
      </p:grpSp>
      <p:grpSp>
        <p:nvGrpSpPr>
          <p:cNvPr id="49" name="Group 48">
            <a:extLst>
              <a:ext uri="{FF2B5EF4-FFF2-40B4-BE49-F238E27FC236}">
                <a16:creationId xmlns:a16="http://schemas.microsoft.com/office/drawing/2014/main" id="{A033BDBA-2826-92BE-566E-4D8036D3DB3A}"/>
              </a:ext>
            </a:extLst>
          </p:cNvPr>
          <p:cNvGrpSpPr/>
          <p:nvPr/>
        </p:nvGrpSpPr>
        <p:grpSpPr>
          <a:xfrm>
            <a:off x="2857313" y="4275090"/>
            <a:ext cx="1371600" cy="1295400"/>
            <a:chOff x="13045900" y="7885598"/>
            <a:chExt cx="1371600" cy="1295400"/>
          </a:xfrm>
        </p:grpSpPr>
        <p:sp>
          <p:nvSpPr>
            <p:cNvPr id="50" name="Oval 49">
              <a:extLst>
                <a:ext uri="{FF2B5EF4-FFF2-40B4-BE49-F238E27FC236}">
                  <a16:creationId xmlns:a16="http://schemas.microsoft.com/office/drawing/2014/main" id="{0D960B0D-694B-9651-410D-9EE5DE1D2ADD}"/>
                </a:ext>
              </a:extLst>
            </p:cNvPr>
            <p:cNvSpPr/>
            <p:nvPr/>
          </p:nvSpPr>
          <p:spPr>
            <a:xfrm>
              <a:off x="13045900" y="7885598"/>
              <a:ext cx="1371600" cy="1295400"/>
            </a:xfrm>
            <a:prstGeom prst="ellipse">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 name="Graphic 50">
              <a:extLst>
                <a:ext uri="{FF2B5EF4-FFF2-40B4-BE49-F238E27FC236}">
                  <a16:creationId xmlns:a16="http://schemas.microsoft.com/office/drawing/2014/main" id="{1E03FACC-7D68-8F4C-3D15-8E1BCD2FCF30}"/>
                </a:ext>
              </a:extLst>
            </p:cNvPr>
            <p:cNvPicPr>
              <a:picLocks noChangeAspect="1"/>
            </p:cNvPicPr>
            <p:nvPr/>
          </p:nvPicPr>
          <p:blipFill rotWithShape="1">
            <a:blip r:embed="rId6">
              <a:extLst>
                <a:ext uri="{96DAC541-7B7A-43D3-8B79-37D633B846F1}">
                  <asvg:svgBlip xmlns:asvg="http://schemas.microsoft.com/office/drawing/2016/SVG/main" r:embed="rId7"/>
                </a:ext>
              </a:extLst>
            </a:blip>
            <a:srcRect t="-149" b="15818"/>
            <a:stretch/>
          </p:blipFill>
          <p:spPr>
            <a:xfrm>
              <a:off x="13124603" y="7885598"/>
              <a:ext cx="1231230" cy="1274300"/>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1981200" y="1182856"/>
            <a:ext cx="9029964" cy="3777067"/>
            <a:chOff x="0" y="0"/>
            <a:chExt cx="12039952" cy="5036090"/>
          </a:xfrm>
        </p:grpSpPr>
        <p:sp>
          <p:nvSpPr>
            <p:cNvPr id="7" name="TextBox 7"/>
            <p:cNvSpPr txBox="1"/>
            <p:nvPr/>
          </p:nvSpPr>
          <p:spPr>
            <a:xfrm>
              <a:off x="0" y="0"/>
              <a:ext cx="9829143" cy="1636346"/>
            </a:xfrm>
            <a:prstGeom prst="rect">
              <a:avLst/>
            </a:prstGeom>
          </p:spPr>
          <p:txBody>
            <a:bodyPr lIns="0" tIns="0" rIns="0" bIns="0" rtlCol="0" anchor="t">
              <a:spAutoFit/>
            </a:bodyPr>
            <a:lstStyle/>
            <a:p>
              <a:pPr algn="l">
                <a:lnSpc>
                  <a:spcPts val="10199"/>
                </a:lnSpc>
              </a:pPr>
              <a:r>
                <a:rPr lang="en-US" sz="8499" b="1" dirty="0">
                  <a:solidFill>
                    <a:srgbClr val="6A6157"/>
                  </a:solidFill>
                  <a:latin typeface="Playfair Display" panose="00000500000000000000" pitchFamily="2" charset="0"/>
                  <a:ea typeface="TT Hoves Bold"/>
                  <a:cs typeface="TT Hoves Bold"/>
                  <a:sym typeface="TT Hoves Bold"/>
                </a:rPr>
                <a:t>My Projects</a:t>
              </a:r>
            </a:p>
          </p:txBody>
        </p:sp>
        <p:sp>
          <p:nvSpPr>
            <p:cNvPr id="8" name="TextBox 8"/>
            <p:cNvSpPr txBox="1"/>
            <p:nvPr/>
          </p:nvSpPr>
          <p:spPr>
            <a:xfrm>
              <a:off x="0" y="2192576"/>
              <a:ext cx="12039952" cy="2843514"/>
            </a:xfrm>
            <a:prstGeom prst="rect">
              <a:avLst/>
            </a:prstGeom>
          </p:spPr>
          <p:txBody>
            <a:bodyPr wrap="square" lIns="0" tIns="0" rIns="0" bIns="0" rtlCol="0" anchor="t">
              <a:spAutoFit/>
            </a:bodyPr>
            <a:lstStyle/>
            <a:p>
              <a:pPr algn="l">
                <a:lnSpc>
                  <a:spcPts val="3360"/>
                </a:lnSpc>
              </a:pPr>
              <a:r>
                <a:rPr lang="en-US" sz="2400" dirty="0">
                  <a:solidFill>
                    <a:srgbClr val="2A2E3A"/>
                  </a:solidFill>
                  <a:latin typeface="Barlow" panose="00000500000000000000" pitchFamily="2" charset="0"/>
                  <a:ea typeface="Klein"/>
                  <a:cs typeface="Klein"/>
                  <a:sym typeface="Klein"/>
                </a:rPr>
                <a:t>I have highlighted a series of impactful projects that I had a hand in while here at Bloomin’ Brands. These projects encompass a range of skills that I was able to develop during this journey. Each project has allowed me to grow as an Instructional Designer and enhanced my learning experience. </a:t>
              </a:r>
            </a:p>
          </p:txBody>
        </p:sp>
      </p:grpSp>
      <p:grpSp>
        <p:nvGrpSpPr>
          <p:cNvPr id="15" name="Group 15"/>
          <p:cNvGrpSpPr/>
          <p:nvPr/>
        </p:nvGrpSpPr>
        <p:grpSpPr>
          <a:xfrm>
            <a:off x="10646233" y="1224453"/>
            <a:ext cx="7264239" cy="1660563"/>
            <a:chOff x="0" y="4662"/>
            <a:chExt cx="9685652" cy="2214083"/>
          </a:xfrm>
        </p:grpSpPr>
        <p:sp>
          <p:nvSpPr>
            <p:cNvPr id="16" name="TextBox 16"/>
            <p:cNvSpPr txBox="1"/>
            <p:nvPr/>
          </p:nvSpPr>
          <p:spPr>
            <a:xfrm>
              <a:off x="1524140" y="4662"/>
              <a:ext cx="8161512" cy="1283257"/>
            </a:xfrm>
            <a:prstGeom prst="rect">
              <a:avLst/>
            </a:prstGeom>
          </p:spPr>
          <p:txBody>
            <a:bodyPr wrap="square" lIns="0" tIns="0" rIns="0" bIns="0" rtlCol="0" anchor="t">
              <a:spAutoFit/>
            </a:bodyPr>
            <a:lstStyle/>
            <a:p>
              <a:pPr algn="l">
                <a:lnSpc>
                  <a:spcPts val="2520"/>
                </a:lnSpc>
              </a:pPr>
              <a:r>
                <a:rPr lang="en-US" sz="2400" dirty="0">
                  <a:solidFill>
                    <a:srgbClr val="2A2E3A"/>
                  </a:solidFill>
                  <a:latin typeface="Barlow" panose="00000500000000000000" pitchFamily="2" charset="0"/>
                  <a:ea typeface="Klein Bold"/>
                  <a:cs typeface="Klein Bold"/>
                  <a:sym typeface="Klein Bold"/>
                </a:rPr>
                <a:t>Aligned WIT Standards to training material to keep it updated and uniform across the field.</a:t>
              </a:r>
            </a:p>
            <a:p>
              <a:pPr marL="0" lvl="0" indent="0" algn="l">
                <a:lnSpc>
                  <a:spcPts val="2520"/>
                </a:lnSpc>
                <a:spcBef>
                  <a:spcPct val="0"/>
                </a:spcBef>
              </a:pPr>
              <a:endParaRPr lang="en-US" sz="2100" dirty="0">
                <a:solidFill>
                  <a:srgbClr val="2A2E3A"/>
                </a:solidFill>
                <a:latin typeface="Klein Bold"/>
                <a:ea typeface="Klein Bold"/>
                <a:cs typeface="Klein Bold"/>
                <a:sym typeface="Klein Bold"/>
              </a:endParaRPr>
            </a:p>
          </p:txBody>
        </p:sp>
        <p:sp>
          <p:nvSpPr>
            <p:cNvPr id="17" name="TextBox 17"/>
            <p:cNvSpPr txBox="1"/>
            <p:nvPr/>
          </p:nvSpPr>
          <p:spPr>
            <a:xfrm>
              <a:off x="0" y="1793659"/>
              <a:ext cx="7746467" cy="425086"/>
            </a:xfrm>
            <a:prstGeom prst="rect">
              <a:avLst/>
            </a:prstGeom>
          </p:spPr>
          <p:txBody>
            <a:bodyPr lIns="0" tIns="0" rIns="0" bIns="0" rtlCol="0" anchor="t">
              <a:spAutoFit/>
            </a:bodyPr>
            <a:lstStyle/>
            <a:p>
              <a:pPr algn="l">
                <a:lnSpc>
                  <a:spcPts val="2655"/>
                </a:lnSpc>
              </a:pPr>
              <a:endParaRPr/>
            </a:p>
          </p:txBody>
        </p:sp>
      </p:grpSp>
      <p:sp>
        <p:nvSpPr>
          <p:cNvPr id="18" name="TextBox 18"/>
          <p:cNvSpPr txBox="1"/>
          <p:nvPr/>
        </p:nvSpPr>
        <p:spPr>
          <a:xfrm>
            <a:off x="11864047" y="3089751"/>
            <a:ext cx="6066009" cy="962443"/>
          </a:xfrm>
          <a:prstGeom prst="rect">
            <a:avLst/>
          </a:prstGeom>
        </p:spPr>
        <p:txBody>
          <a:bodyPr wrap="square" lIns="0" tIns="0" rIns="0" bIns="0" rtlCol="0" anchor="t">
            <a:spAutoFit/>
          </a:bodyPr>
          <a:lstStyle/>
          <a:p>
            <a:pPr algn="l">
              <a:lnSpc>
                <a:spcPts val="2520"/>
              </a:lnSpc>
            </a:pPr>
            <a:r>
              <a:rPr lang="en-US" sz="2400" dirty="0">
                <a:solidFill>
                  <a:srgbClr val="2A2E3A"/>
                </a:solidFill>
                <a:latin typeface="Barlow" panose="00000500000000000000" pitchFamily="2" charset="0"/>
                <a:ea typeface="Klein Bold"/>
                <a:cs typeface="Klein Bold"/>
                <a:sym typeface="Klein Bold"/>
              </a:rPr>
              <a:t>Reviewed and edited training manuals for the new Tampa flagship restaurant.</a:t>
            </a:r>
          </a:p>
          <a:p>
            <a:pPr marL="0" lvl="0" indent="0" algn="l">
              <a:lnSpc>
                <a:spcPts val="2520"/>
              </a:lnSpc>
              <a:spcBef>
                <a:spcPct val="0"/>
              </a:spcBef>
            </a:pPr>
            <a:endParaRPr lang="en-US" sz="2100" dirty="0">
              <a:solidFill>
                <a:srgbClr val="2A2E3A"/>
              </a:solidFill>
              <a:latin typeface="Klein Bold"/>
              <a:ea typeface="Klein Bold"/>
              <a:cs typeface="Klein Bold"/>
              <a:sym typeface="Klein Bold"/>
            </a:endParaRPr>
          </a:p>
        </p:txBody>
      </p:sp>
      <p:sp>
        <p:nvSpPr>
          <p:cNvPr id="19" name="TextBox 19"/>
          <p:cNvSpPr txBox="1"/>
          <p:nvPr/>
        </p:nvSpPr>
        <p:spPr>
          <a:xfrm>
            <a:off x="11855455" y="4959923"/>
            <a:ext cx="5946036" cy="962443"/>
          </a:xfrm>
          <a:prstGeom prst="rect">
            <a:avLst/>
          </a:prstGeom>
        </p:spPr>
        <p:txBody>
          <a:bodyPr wrap="square" lIns="0" tIns="0" rIns="0" bIns="0" rtlCol="0" anchor="t">
            <a:spAutoFit/>
          </a:bodyPr>
          <a:lstStyle/>
          <a:p>
            <a:pPr algn="l">
              <a:lnSpc>
                <a:spcPts val="2520"/>
              </a:lnSpc>
            </a:pPr>
            <a:r>
              <a:rPr lang="en-US" sz="2400" dirty="0">
                <a:solidFill>
                  <a:srgbClr val="2A2E3A"/>
                </a:solidFill>
                <a:latin typeface="Barlow" panose="00000500000000000000" pitchFamily="2" charset="0"/>
                <a:ea typeface="Klein Bold"/>
                <a:cs typeface="Klein Bold"/>
                <a:sym typeface="Klein Bold"/>
              </a:rPr>
              <a:t>Created facilitator guides for the new Tampa flagship restaurant.</a:t>
            </a:r>
          </a:p>
          <a:p>
            <a:pPr marL="0" lvl="0" indent="0" algn="l">
              <a:lnSpc>
                <a:spcPts val="2520"/>
              </a:lnSpc>
              <a:spcBef>
                <a:spcPct val="0"/>
              </a:spcBef>
            </a:pPr>
            <a:endParaRPr lang="en-US" sz="2100" dirty="0">
              <a:solidFill>
                <a:srgbClr val="2A2E3A"/>
              </a:solidFill>
              <a:latin typeface="Klein Bold"/>
              <a:ea typeface="Klein Bold"/>
              <a:cs typeface="Klein Bold"/>
              <a:sym typeface="Klein Bold"/>
            </a:endParaRPr>
          </a:p>
        </p:txBody>
      </p:sp>
      <p:sp>
        <p:nvSpPr>
          <p:cNvPr id="20" name="TextBox 20"/>
          <p:cNvSpPr txBox="1"/>
          <p:nvPr/>
        </p:nvSpPr>
        <p:spPr>
          <a:xfrm>
            <a:off x="11851611" y="6817060"/>
            <a:ext cx="5996588" cy="1283044"/>
          </a:xfrm>
          <a:prstGeom prst="rect">
            <a:avLst/>
          </a:prstGeom>
        </p:spPr>
        <p:txBody>
          <a:bodyPr lIns="0" tIns="0" rIns="0" bIns="0" rtlCol="0" anchor="t">
            <a:spAutoFit/>
          </a:bodyPr>
          <a:lstStyle/>
          <a:p>
            <a:pPr algn="l">
              <a:lnSpc>
                <a:spcPts val="2520"/>
              </a:lnSpc>
            </a:pPr>
            <a:r>
              <a:rPr lang="en-US" sz="2400" dirty="0">
                <a:solidFill>
                  <a:srgbClr val="2A2E3A"/>
                </a:solidFill>
                <a:latin typeface="Barlow" panose="00000500000000000000" pitchFamily="2" charset="0"/>
                <a:ea typeface="Klein Bold"/>
                <a:cs typeface="Klein Bold"/>
                <a:sym typeface="Klein Bold"/>
              </a:rPr>
              <a:t>Provided edits and insight to enhance the Key Associate program and the Food &amp; Beverage Guide among other smaller projects.</a:t>
            </a:r>
          </a:p>
          <a:p>
            <a:pPr marL="0" lvl="0" indent="0" algn="l">
              <a:lnSpc>
                <a:spcPts val="2520"/>
              </a:lnSpc>
              <a:spcBef>
                <a:spcPct val="0"/>
              </a:spcBef>
            </a:pPr>
            <a:endParaRPr lang="en-US" sz="2100" dirty="0">
              <a:solidFill>
                <a:srgbClr val="2A2E3A"/>
              </a:solidFill>
              <a:latin typeface="Klein Bold"/>
              <a:ea typeface="Klein Bold"/>
              <a:cs typeface="Klein Bold"/>
              <a:sym typeface="Klein Bold"/>
            </a:endParaRPr>
          </a:p>
        </p:txBody>
      </p:sp>
      <p:sp>
        <p:nvSpPr>
          <p:cNvPr id="21" name="TextBox 21"/>
          <p:cNvSpPr txBox="1"/>
          <p:nvPr/>
        </p:nvSpPr>
        <p:spPr>
          <a:xfrm>
            <a:off x="11857401" y="8872794"/>
            <a:ext cx="5915555" cy="641201"/>
          </a:xfrm>
          <a:prstGeom prst="rect">
            <a:avLst/>
          </a:prstGeom>
        </p:spPr>
        <p:txBody>
          <a:bodyPr wrap="square" lIns="0" tIns="0" rIns="0" bIns="0" rtlCol="0" anchor="t">
            <a:spAutoFit/>
          </a:bodyPr>
          <a:lstStyle/>
          <a:p>
            <a:pPr marL="0" lvl="0" indent="0" algn="l">
              <a:lnSpc>
                <a:spcPts val="2520"/>
              </a:lnSpc>
              <a:spcBef>
                <a:spcPct val="0"/>
              </a:spcBef>
            </a:pPr>
            <a:r>
              <a:rPr lang="en-US" sz="2400" dirty="0">
                <a:solidFill>
                  <a:srgbClr val="2A2E3A"/>
                </a:solidFill>
                <a:latin typeface="Barlow" panose="00000500000000000000" pitchFamily="2" charset="0"/>
                <a:ea typeface="Klein Bold"/>
                <a:cs typeface="Klein Bold"/>
                <a:sym typeface="Klein Bold"/>
              </a:rPr>
              <a:t>Helped develop Associate training schedule and activities for the restaurant opening.</a:t>
            </a:r>
          </a:p>
        </p:txBody>
      </p:sp>
      <p:sp>
        <p:nvSpPr>
          <p:cNvPr id="22" name="Rectangle: Rounded Corners 21">
            <a:extLst>
              <a:ext uri="{FF2B5EF4-FFF2-40B4-BE49-F238E27FC236}">
                <a16:creationId xmlns:a16="http://schemas.microsoft.com/office/drawing/2014/main" id="{C97B7EDF-DFF6-AD32-63D1-A11F12821C3D}"/>
              </a:ext>
            </a:extLst>
          </p:cNvPr>
          <p:cNvSpPr/>
          <p:nvPr/>
        </p:nvSpPr>
        <p:spPr>
          <a:xfrm>
            <a:off x="11606102" y="773005"/>
            <a:ext cx="6301094" cy="1643748"/>
          </a:xfrm>
          <a:prstGeom prst="roundRect">
            <a:avLst/>
          </a:prstGeom>
          <a:noFill/>
          <a:ln w="76200">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03007546-FFA5-93BF-F890-34FAAAC24A1A}"/>
              </a:ext>
            </a:extLst>
          </p:cNvPr>
          <p:cNvSpPr/>
          <p:nvPr/>
        </p:nvSpPr>
        <p:spPr>
          <a:xfrm>
            <a:off x="11651822" y="6523759"/>
            <a:ext cx="6301094" cy="1643748"/>
          </a:xfrm>
          <a:prstGeom prst="roundRect">
            <a:avLst/>
          </a:prstGeom>
          <a:noFill/>
          <a:ln w="76200">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017A8537-64F7-9EDA-A25A-FBF07F0C8DAB}"/>
              </a:ext>
            </a:extLst>
          </p:cNvPr>
          <p:cNvSpPr/>
          <p:nvPr/>
        </p:nvSpPr>
        <p:spPr>
          <a:xfrm>
            <a:off x="11651822" y="8407851"/>
            <a:ext cx="6301094" cy="1643748"/>
          </a:xfrm>
          <a:prstGeom prst="roundRect">
            <a:avLst/>
          </a:prstGeom>
          <a:noFill/>
          <a:ln w="76200">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34C26C07-2BCC-9677-CBAE-F600F896FE6F}"/>
              </a:ext>
            </a:extLst>
          </p:cNvPr>
          <p:cNvSpPr/>
          <p:nvPr/>
        </p:nvSpPr>
        <p:spPr>
          <a:xfrm>
            <a:off x="11628962" y="4562884"/>
            <a:ext cx="6301094" cy="1643748"/>
          </a:xfrm>
          <a:prstGeom prst="roundRect">
            <a:avLst/>
          </a:prstGeom>
          <a:noFill/>
          <a:ln w="76200">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D885AC7A-708B-5FA4-07B5-D2A22B542F3E}"/>
              </a:ext>
            </a:extLst>
          </p:cNvPr>
          <p:cNvSpPr/>
          <p:nvPr/>
        </p:nvSpPr>
        <p:spPr>
          <a:xfrm>
            <a:off x="11680357" y="2672448"/>
            <a:ext cx="6301094" cy="1643748"/>
          </a:xfrm>
          <a:prstGeom prst="roundRect">
            <a:avLst/>
          </a:prstGeom>
          <a:noFill/>
          <a:ln w="76200">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2B09B64E-34C2-235B-E637-6A882BAED2C5}"/>
              </a:ext>
            </a:extLst>
          </p:cNvPr>
          <p:cNvSpPr/>
          <p:nvPr/>
        </p:nvSpPr>
        <p:spPr>
          <a:xfrm>
            <a:off x="0" y="0"/>
            <a:ext cx="1600200" cy="10287000"/>
          </a:xfrm>
          <a:prstGeom prst="rect">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uilding with a sign on the front&#10;&#10;Description automatically generated">
            <a:extLst>
              <a:ext uri="{FF2B5EF4-FFF2-40B4-BE49-F238E27FC236}">
                <a16:creationId xmlns:a16="http://schemas.microsoft.com/office/drawing/2014/main" id="{D558E3AD-D2AC-9609-7F37-3BE2E09C1C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799" y="6164257"/>
            <a:ext cx="2933963" cy="3779843"/>
          </a:xfrm>
          <a:prstGeom prst="rect">
            <a:avLst/>
          </a:prstGeom>
        </p:spPr>
      </p:pic>
      <p:pic>
        <p:nvPicPr>
          <p:cNvPr id="3" name="Picture 2" descr="A stack of onion rings on a plate next to a glass of wine&#10;&#10;Description automatically generated">
            <a:extLst>
              <a:ext uri="{FF2B5EF4-FFF2-40B4-BE49-F238E27FC236}">
                <a16:creationId xmlns:a16="http://schemas.microsoft.com/office/drawing/2014/main" id="{DF6CA3BF-B3D4-7080-ADC7-B9FC8EE3EF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6151163"/>
            <a:ext cx="2933964" cy="3788704"/>
          </a:xfrm>
          <a:prstGeom prst="rect">
            <a:avLst/>
          </a:prstGeom>
        </p:spPr>
      </p:pic>
      <p:pic>
        <p:nvPicPr>
          <p:cNvPr id="4" name="Picture 3" descr="A group of people walking in a courtyard&#10;&#10;Description automatically generated">
            <a:extLst>
              <a:ext uri="{FF2B5EF4-FFF2-40B4-BE49-F238E27FC236}">
                <a16:creationId xmlns:a16="http://schemas.microsoft.com/office/drawing/2014/main" id="{EE1FECC3-EA6F-C53B-571A-B5C728B2FC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6139032"/>
            <a:ext cx="2933964" cy="378390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3552346770"/>
              </p:ext>
            </p:extLst>
          </p:nvPr>
        </p:nvGraphicFramePr>
        <p:xfrm>
          <a:off x="6460067" y="2890423"/>
          <a:ext cx="10151533" cy="5698085"/>
        </p:xfrm>
        <a:graphic>
          <a:graphicData uri="http://schemas.openxmlformats.org/drawingml/2006/table">
            <a:tbl>
              <a:tblPr/>
              <a:tblGrid>
                <a:gridCol w="10151533">
                  <a:extLst>
                    <a:ext uri="{9D8B030D-6E8A-4147-A177-3AD203B41FA5}">
                      <a16:colId xmlns:a16="http://schemas.microsoft.com/office/drawing/2014/main" val="20000"/>
                    </a:ext>
                  </a:extLst>
                </a:gridCol>
              </a:tblGrid>
              <a:tr h="1128274">
                <a:tc>
                  <a:txBody>
                    <a:bodyPr/>
                    <a:lstStyle/>
                    <a:p>
                      <a:pPr algn="l">
                        <a:lnSpc>
                          <a:spcPts val="3499"/>
                        </a:lnSpc>
                        <a:defRPr/>
                      </a:pPr>
                      <a:r>
                        <a:rPr lang="en-US" sz="2499" dirty="0">
                          <a:solidFill>
                            <a:srgbClr val="2A2E3A"/>
                          </a:solidFill>
                          <a:latin typeface="Klein"/>
                          <a:ea typeface="Klein"/>
                          <a:cs typeface="Klein"/>
                          <a:sym typeface="Klein"/>
                        </a:rPr>
                        <a:t>Real World Application</a:t>
                      </a:r>
                      <a:endParaRPr lang="en-US" sz="1100" dirty="0"/>
                    </a:p>
                  </a:txBody>
                  <a:tcPr marL="211594" marR="211594" marT="211594" marB="211594" anchor="b">
                    <a:lnL w="0" cap="flat" cmpd="sng" algn="ctr">
                      <a:solidFill>
                        <a:srgbClr val="EDECED"/>
                      </a:solidFill>
                      <a:prstDash val="solid"/>
                      <a:round/>
                      <a:headEnd type="none" w="med" len="med"/>
                      <a:tailEnd type="none" w="med" len="med"/>
                    </a:lnL>
                    <a:lnR w="0" cap="flat" cmpd="sng" algn="ctr">
                      <a:solidFill>
                        <a:srgbClr val="EDECED"/>
                      </a:solidFill>
                      <a:prstDash val="solid"/>
                      <a:round/>
                      <a:headEnd type="none" w="med" len="med"/>
                      <a:tailEnd type="none" w="med" len="med"/>
                    </a:lnR>
                    <a:lnT w="0" cap="flat" cmpd="sng" algn="ctr">
                      <a:solidFill>
                        <a:srgbClr val="EDECED"/>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0"/>
                  </a:ext>
                </a:extLst>
              </a:tr>
              <a:tr h="1147179">
                <a:tc>
                  <a:txBody>
                    <a:bodyPr/>
                    <a:lstStyle/>
                    <a:p>
                      <a:pPr algn="l">
                        <a:lnSpc>
                          <a:spcPts val="3499"/>
                        </a:lnSpc>
                        <a:defRPr/>
                      </a:pPr>
                      <a:r>
                        <a:rPr lang="en-US" sz="2499" dirty="0">
                          <a:solidFill>
                            <a:srgbClr val="2A2E3A"/>
                          </a:solidFill>
                          <a:latin typeface="Klein"/>
                          <a:ea typeface="Klein"/>
                          <a:cs typeface="Klein"/>
                          <a:sym typeface="Klein"/>
                        </a:rPr>
                        <a:t>Skill Development</a:t>
                      </a:r>
                      <a:endParaRPr lang="en-US" sz="1100" dirty="0"/>
                    </a:p>
                  </a:txBody>
                  <a:tcPr marL="211594" marR="211594" marT="211594" marB="211594" anchor="b">
                    <a:lnL w="0" cap="flat" cmpd="sng" algn="ctr">
                      <a:solidFill>
                        <a:srgbClr val="EDECED"/>
                      </a:solidFill>
                      <a:prstDash val="solid"/>
                      <a:round/>
                      <a:headEnd type="none" w="med" len="med"/>
                      <a:tailEnd type="none" w="med" len="med"/>
                    </a:lnL>
                    <a:lnR w="0" cap="flat" cmpd="sng" algn="ctr">
                      <a:solidFill>
                        <a:srgbClr val="EDECED"/>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1"/>
                  </a:ext>
                </a:extLst>
              </a:tr>
              <a:tr h="1147179">
                <a:tc>
                  <a:txBody>
                    <a:bodyPr/>
                    <a:lstStyle/>
                    <a:p>
                      <a:pPr algn="l">
                        <a:lnSpc>
                          <a:spcPts val="3499"/>
                        </a:lnSpc>
                        <a:defRPr/>
                      </a:pPr>
                      <a:r>
                        <a:rPr lang="en-US" sz="2499" dirty="0">
                          <a:solidFill>
                            <a:srgbClr val="2A2E3A"/>
                          </a:solidFill>
                          <a:latin typeface="Klein"/>
                          <a:ea typeface="Klein"/>
                          <a:cs typeface="Klein"/>
                          <a:sym typeface="Klein"/>
                        </a:rPr>
                        <a:t>Collaboration</a:t>
                      </a:r>
                      <a:endParaRPr lang="en-US" sz="1100" dirty="0"/>
                    </a:p>
                  </a:txBody>
                  <a:tcPr marL="211594" marR="211594" marT="211594" marB="211594" anchor="b">
                    <a:lnL w="0" cap="flat" cmpd="sng" algn="ctr">
                      <a:solidFill>
                        <a:srgbClr val="EDECED"/>
                      </a:solidFill>
                      <a:prstDash val="solid"/>
                      <a:round/>
                      <a:headEnd type="none" w="med" len="med"/>
                      <a:tailEnd type="none" w="med" len="med"/>
                    </a:lnL>
                    <a:lnR w="0" cap="flat" cmpd="sng" algn="ctr">
                      <a:solidFill>
                        <a:srgbClr val="EDECED"/>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2"/>
                  </a:ext>
                </a:extLst>
              </a:tr>
              <a:tr h="1147179">
                <a:tc>
                  <a:txBody>
                    <a:bodyPr/>
                    <a:lstStyle/>
                    <a:p>
                      <a:pPr algn="l">
                        <a:lnSpc>
                          <a:spcPts val="3499"/>
                        </a:lnSpc>
                        <a:defRPr/>
                      </a:pPr>
                      <a:r>
                        <a:rPr lang="en-US" sz="2499" dirty="0">
                          <a:solidFill>
                            <a:srgbClr val="2A2E3A"/>
                          </a:solidFill>
                          <a:latin typeface="Klein"/>
                          <a:ea typeface="Klein"/>
                          <a:cs typeface="Klein"/>
                          <a:sym typeface="Klein"/>
                        </a:rPr>
                        <a:t>Portfolio Building</a:t>
                      </a:r>
                      <a:endParaRPr lang="en-US" sz="1100" dirty="0"/>
                    </a:p>
                  </a:txBody>
                  <a:tcPr marL="211594" marR="211594" marT="211594" marB="211594" anchor="b">
                    <a:lnL w="0" cap="flat" cmpd="sng" algn="ctr">
                      <a:solidFill>
                        <a:srgbClr val="EDECED"/>
                      </a:solidFill>
                      <a:prstDash val="solid"/>
                      <a:round/>
                      <a:headEnd type="none" w="med" len="med"/>
                      <a:tailEnd type="none" w="med" len="med"/>
                    </a:lnL>
                    <a:lnR w="0" cap="flat" cmpd="sng" algn="ctr">
                      <a:solidFill>
                        <a:srgbClr val="EDECED"/>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3"/>
                  </a:ext>
                </a:extLst>
              </a:tr>
              <a:tr h="1128274">
                <a:tc>
                  <a:txBody>
                    <a:bodyPr/>
                    <a:lstStyle/>
                    <a:p>
                      <a:pPr algn="l">
                        <a:lnSpc>
                          <a:spcPts val="3499"/>
                        </a:lnSpc>
                        <a:defRPr/>
                      </a:pPr>
                      <a:r>
                        <a:rPr lang="en-US" sz="2499" dirty="0">
                          <a:solidFill>
                            <a:srgbClr val="2A2E3A"/>
                          </a:solidFill>
                          <a:latin typeface="Klein"/>
                          <a:ea typeface="Klein"/>
                          <a:cs typeface="Klein"/>
                          <a:sym typeface="Klein"/>
                        </a:rPr>
                        <a:t>Understanding Company Needs</a:t>
                      </a:r>
                      <a:endParaRPr lang="en-US" sz="1100" dirty="0"/>
                    </a:p>
                  </a:txBody>
                  <a:tcPr marL="211594" marR="211594" marT="211594" marB="211594" anchor="b">
                    <a:lnL w="0" cap="flat" cmpd="sng" algn="ctr">
                      <a:solidFill>
                        <a:srgbClr val="EDECED"/>
                      </a:solidFill>
                      <a:prstDash val="solid"/>
                      <a:round/>
                      <a:headEnd type="none" w="med" len="med"/>
                      <a:tailEnd type="none" w="med" len="med"/>
                    </a:lnL>
                    <a:lnR w="0" cap="flat" cmpd="sng" algn="ctr">
                      <a:solidFill>
                        <a:srgbClr val="EDECED"/>
                      </a:solidFill>
                      <a:prstDash val="solid"/>
                      <a:round/>
                      <a:headEnd type="none" w="med" len="med"/>
                      <a:tailEnd type="none" w="med" len="med"/>
                    </a:lnR>
                    <a:lnT w="9525" cap="flat" cmpd="sng" algn="ctr">
                      <a:solidFill>
                        <a:srgbClr val="2A2E3A"/>
                      </a:solidFill>
                      <a:prstDash val="solid"/>
                      <a:round/>
                      <a:headEnd type="none" w="med" len="med"/>
                      <a:tailEnd type="none" w="med" len="med"/>
                    </a:lnT>
                    <a:lnB w="0" cap="flat" cmpd="sng" algn="ctr">
                      <a:solidFill>
                        <a:srgbClr val="EDECED"/>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TextBox 4"/>
          <p:cNvSpPr txBox="1"/>
          <p:nvPr/>
        </p:nvSpPr>
        <p:spPr>
          <a:xfrm>
            <a:off x="6451600" y="305973"/>
            <a:ext cx="11405309" cy="2571750"/>
          </a:xfrm>
          <a:prstGeom prst="rect">
            <a:avLst/>
          </a:prstGeom>
        </p:spPr>
        <p:txBody>
          <a:bodyPr lIns="0" tIns="0" rIns="0" bIns="0" rtlCol="0" anchor="t">
            <a:spAutoFit/>
          </a:bodyPr>
          <a:lstStyle/>
          <a:p>
            <a:pPr algn="l">
              <a:lnSpc>
                <a:spcPts val="10199"/>
              </a:lnSpc>
            </a:pPr>
            <a:r>
              <a:rPr lang="en-US" sz="8499" b="1" dirty="0">
                <a:solidFill>
                  <a:srgbClr val="6A6157"/>
                </a:solidFill>
                <a:latin typeface="Playfair Display" panose="00000500000000000000" pitchFamily="2" charset="0"/>
                <a:ea typeface="TT Hoves Bold"/>
                <a:cs typeface="TT Hoves Bold"/>
                <a:sym typeface="TT Hoves Bold"/>
              </a:rPr>
              <a:t>How did my projects and goals align?</a:t>
            </a:r>
          </a:p>
        </p:txBody>
      </p:sp>
      <p:pic>
        <p:nvPicPr>
          <p:cNvPr id="9" name="Picture 8" descr="A person holding a book&#10;&#10;Description automatically generated">
            <a:extLst>
              <a:ext uri="{FF2B5EF4-FFF2-40B4-BE49-F238E27FC236}">
                <a16:creationId xmlns:a16="http://schemas.microsoft.com/office/drawing/2014/main" id="{1838EF9D-1B75-6315-0F8B-3BEB78C309A6}"/>
              </a:ext>
            </a:extLst>
          </p:cNvPr>
          <p:cNvPicPr>
            <a:picLocks noChangeAspect="1"/>
          </p:cNvPicPr>
          <p:nvPr/>
        </p:nvPicPr>
        <p:blipFill rotWithShape="1">
          <a:blip r:embed="rId2">
            <a:extLst>
              <a:ext uri="{28A0092B-C50C-407E-A947-70E740481C1C}">
                <a14:useLocalDpi xmlns:a14="http://schemas.microsoft.com/office/drawing/2010/main" val="0"/>
              </a:ext>
            </a:extLst>
          </a:blip>
          <a:srcRect l="3641" t="11481" r="7357"/>
          <a:stretch/>
        </p:blipFill>
        <p:spPr>
          <a:xfrm>
            <a:off x="228600" y="1714500"/>
            <a:ext cx="5617779" cy="744972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group of people in a room&#10;&#10;Description automatically generated">
            <a:extLst>
              <a:ext uri="{FF2B5EF4-FFF2-40B4-BE49-F238E27FC236}">
                <a16:creationId xmlns:a16="http://schemas.microsoft.com/office/drawing/2014/main" id="{9CCA606A-A2C3-4FF6-A84C-74EBE41954C6}"/>
              </a:ext>
            </a:extLst>
          </p:cNvPr>
          <p:cNvPicPr>
            <a:picLocks noChangeAspect="1"/>
          </p:cNvPicPr>
          <p:nvPr/>
        </p:nvPicPr>
        <p:blipFill>
          <a:blip r:embed="rId2">
            <a:extLst>
              <a:ext uri="{28A0092B-C50C-407E-A947-70E740481C1C}">
                <a14:useLocalDpi xmlns:a14="http://schemas.microsoft.com/office/drawing/2010/main" val="0"/>
              </a:ext>
            </a:extLst>
          </a:blip>
          <a:srcRect t="35172" r="-1" b="20863"/>
          <a:stretch/>
        </p:blipFill>
        <p:spPr>
          <a:xfrm>
            <a:off x="8128896" y="4897620"/>
            <a:ext cx="9193903" cy="5389387"/>
          </a:xfrm>
          <a:prstGeom prst="rect">
            <a:avLst/>
          </a:prstGeom>
        </p:spPr>
      </p:pic>
      <p:pic>
        <p:nvPicPr>
          <p:cNvPr id="3" name="Picture 2" descr="A group of people posing for a photo&#10;&#10;Description automatically generated">
            <a:extLst>
              <a:ext uri="{FF2B5EF4-FFF2-40B4-BE49-F238E27FC236}">
                <a16:creationId xmlns:a16="http://schemas.microsoft.com/office/drawing/2014/main" id="{50970000-B975-060F-9132-E1B68C2679F2}"/>
              </a:ext>
            </a:extLst>
          </p:cNvPr>
          <p:cNvPicPr>
            <a:picLocks noChangeAspect="1"/>
          </p:cNvPicPr>
          <p:nvPr/>
        </p:nvPicPr>
        <p:blipFill>
          <a:blip r:embed="rId3">
            <a:extLst>
              <a:ext uri="{28A0092B-C50C-407E-A947-70E740481C1C}">
                <a14:useLocalDpi xmlns:a14="http://schemas.microsoft.com/office/drawing/2010/main" val="0"/>
              </a:ext>
            </a:extLst>
          </a:blip>
          <a:srcRect t="14073" r="-1" b="-1"/>
          <a:stretch/>
        </p:blipFill>
        <p:spPr>
          <a:xfrm>
            <a:off x="965200" y="-7"/>
            <a:ext cx="9124067" cy="5880065"/>
          </a:xfrm>
          <a:custGeom>
            <a:avLst/>
            <a:gdLst/>
            <a:ahLst/>
            <a:cxnLst/>
            <a:rect l="l" t="t" r="r" b="b"/>
            <a:pathLst>
              <a:path w="6082711" h="3920044">
                <a:moveTo>
                  <a:pt x="0" y="0"/>
                </a:moveTo>
                <a:lnTo>
                  <a:pt x="6082711" y="0"/>
                </a:lnTo>
                <a:lnTo>
                  <a:pt x="6082711" y="3103225"/>
                </a:lnTo>
                <a:lnTo>
                  <a:pt x="4614930" y="3103225"/>
                </a:lnTo>
                <a:lnTo>
                  <a:pt x="4614930" y="3920044"/>
                </a:lnTo>
                <a:lnTo>
                  <a:pt x="0" y="3920044"/>
                </a:lnTo>
                <a:close/>
              </a:path>
            </a:pathLst>
          </a:custGeom>
        </p:spPr>
      </p:pic>
      <p:sp>
        <p:nvSpPr>
          <p:cNvPr id="11" name="Rectangle 10">
            <a:extLst>
              <a:ext uri="{FF2B5EF4-FFF2-40B4-BE49-F238E27FC236}">
                <a16:creationId xmlns:a16="http://schemas.microsoft.com/office/drawing/2014/main" id="{E97C36FC-DEAA-4DCA-B0AB-7F9357FA4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30567" y="965200"/>
            <a:ext cx="6992232" cy="3691112"/>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78C38CD-A630-49FF-8417-6792A2B13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5202" y="6120094"/>
            <a:ext cx="6922395" cy="3234218"/>
          </a:xfrm>
          <a:prstGeom prst="rect">
            <a:avLst/>
          </a:prstGeom>
          <a:solidFill>
            <a:schemeClr val="tx1">
              <a:lumMod val="50000"/>
              <a:lumOff val="5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71EF676-F012-85D6-E49D-149A590A5942}"/>
              </a:ext>
            </a:extLst>
          </p:cNvPr>
          <p:cNvSpPr/>
          <p:nvPr/>
        </p:nvSpPr>
        <p:spPr>
          <a:xfrm>
            <a:off x="10330567" y="965200"/>
            <a:ext cx="6992232" cy="3691112"/>
          </a:xfrm>
          <a:prstGeom prst="rect">
            <a:avLst/>
          </a:prstGeom>
          <a:solidFill>
            <a:srgbClr val="C7BEB3"/>
          </a:solidFill>
          <a:ln>
            <a:solidFill>
              <a:srgbClr val="2705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23CB100-3178-54D8-0603-D4DA7F62B806}"/>
              </a:ext>
            </a:extLst>
          </p:cNvPr>
          <p:cNvSpPr/>
          <p:nvPr/>
        </p:nvSpPr>
        <p:spPr>
          <a:xfrm>
            <a:off x="965199" y="6120094"/>
            <a:ext cx="6922397" cy="3234218"/>
          </a:xfrm>
          <a:prstGeom prst="rect">
            <a:avLst/>
          </a:prstGeom>
          <a:solidFill>
            <a:srgbClr val="C7BEB3"/>
          </a:solidFill>
          <a:ln>
            <a:solidFill>
              <a:srgbClr val="27052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5451AAF4-EDCE-6A44-F85A-C9DAE0DBCD99}"/>
              </a:ext>
            </a:extLst>
          </p:cNvPr>
          <p:cNvSpPr txBox="1"/>
          <p:nvPr/>
        </p:nvSpPr>
        <p:spPr>
          <a:xfrm>
            <a:off x="10330567" y="1333500"/>
            <a:ext cx="6992232" cy="2123658"/>
          </a:xfrm>
          <a:prstGeom prst="rect">
            <a:avLst/>
          </a:prstGeom>
          <a:noFill/>
        </p:spPr>
        <p:txBody>
          <a:bodyPr wrap="square" rtlCol="0">
            <a:spAutoFit/>
          </a:bodyPr>
          <a:lstStyle/>
          <a:p>
            <a:pPr algn="ctr"/>
            <a:r>
              <a:rPr lang="en-US" sz="4400" dirty="0">
                <a:latin typeface="Barlow" panose="00000500000000000000" pitchFamily="2" charset="0"/>
              </a:rPr>
              <a:t>Train the Trainer Week </a:t>
            </a:r>
          </a:p>
          <a:p>
            <a:pPr algn="ctr"/>
            <a:endParaRPr lang="en-US" sz="4400" dirty="0">
              <a:latin typeface="Barlow" panose="00000500000000000000" pitchFamily="2" charset="0"/>
            </a:endParaRPr>
          </a:p>
          <a:p>
            <a:pPr algn="ctr"/>
            <a:r>
              <a:rPr lang="en-US" sz="4400" dirty="0">
                <a:latin typeface="Barlow" panose="00000500000000000000" pitchFamily="2" charset="0"/>
              </a:rPr>
              <a:t>July 28</a:t>
            </a:r>
            <a:r>
              <a:rPr lang="en-US" sz="4400" baseline="30000" dirty="0">
                <a:latin typeface="Barlow" panose="00000500000000000000" pitchFamily="2" charset="0"/>
              </a:rPr>
              <a:t>th</a:t>
            </a:r>
            <a:r>
              <a:rPr lang="en-US" sz="4400" dirty="0">
                <a:latin typeface="Barlow" panose="00000500000000000000" pitchFamily="2" charset="0"/>
              </a:rPr>
              <a:t>- August 3</a:t>
            </a:r>
            <a:r>
              <a:rPr lang="en-US" sz="4400" baseline="30000" dirty="0">
                <a:latin typeface="Barlow" panose="00000500000000000000" pitchFamily="2" charset="0"/>
              </a:rPr>
              <a:t>rd</a:t>
            </a:r>
            <a:r>
              <a:rPr lang="en-US" sz="4400" dirty="0">
                <a:latin typeface="Barlow" panose="00000500000000000000" pitchFamily="2" charset="0"/>
              </a:rPr>
              <a:t> </a:t>
            </a:r>
          </a:p>
        </p:txBody>
      </p:sp>
      <p:sp>
        <p:nvSpPr>
          <p:cNvPr id="12" name="TextBox 11">
            <a:extLst>
              <a:ext uri="{FF2B5EF4-FFF2-40B4-BE49-F238E27FC236}">
                <a16:creationId xmlns:a16="http://schemas.microsoft.com/office/drawing/2014/main" id="{2CEF0452-4F77-C440-EF5D-C1E57823986B}"/>
              </a:ext>
            </a:extLst>
          </p:cNvPr>
          <p:cNvSpPr txBox="1"/>
          <p:nvPr/>
        </p:nvSpPr>
        <p:spPr>
          <a:xfrm>
            <a:off x="1143000" y="6438900"/>
            <a:ext cx="6553200" cy="2308324"/>
          </a:xfrm>
          <a:prstGeom prst="rect">
            <a:avLst/>
          </a:prstGeom>
          <a:noFill/>
        </p:spPr>
        <p:txBody>
          <a:bodyPr wrap="square" rtlCol="0">
            <a:spAutoFit/>
          </a:bodyPr>
          <a:lstStyle/>
          <a:p>
            <a:r>
              <a:rPr lang="en-US" dirty="0">
                <a:latin typeface="Barlow" panose="00000500000000000000" pitchFamily="2" charset="0"/>
              </a:rPr>
              <a:t>An opportunity for me to see what it is like once training material goes out to the field. This group of Associates spent a week here at the RSC before heading to the new restaurant to train our Associates and implement that elevated service we aim for. </a:t>
            </a:r>
          </a:p>
          <a:p>
            <a:endParaRPr lang="en-US" dirty="0">
              <a:latin typeface="Barlow" panose="00000500000000000000" pitchFamily="2" charset="0"/>
            </a:endParaRPr>
          </a:p>
          <a:p>
            <a:r>
              <a:rPr lang="en-US" dirty="0">
                <a:latin typeface="Barlow" panose="00000500000000000000" pitchFamily="2" charset="0"/>
              </a:rPr>
              <a:t>They are an integral part of this opening, and I have thoroughly enjoyed meeting everyone and seeing the training schedule roll out knowing that I got to have this intern experience during it. </a:t>
            </a:r>
          </a:p>
        </p:txBody>
      </p:sp>
    </p:spTree>
    <p:extLst>
      <p:ext uri="{BB962C8B-B14F-4D97-AF65-F5344CB8AC3E}">
        <p14:creationId xmlns:p14="http://schemas.microsoft.com/office/powerpoint/2010/main" val="3747799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479889" cy="10287000"/>
            <a:chOff x="0" y="0"/>
            <a:chExt cx="1706637" cy="2709333"/>
          </a:xfrm>
        </p:grpSpPr>
        <p:sp>
          <p:nvSpPr>
            <p:cNvPr id="3" name="Freeform 3"/>
            <p:cNvSpPr/>
            <p:nvPr/>
          </p:nvSpPr>
          <p:spPr>
            <a:xfrm>
              <a:off x="0" y="0"/>
              <a:ext cx="1706637" cy="2709333"/>
            </a:xfrm>
            <a:custGeom>
              <a:avLst/>
              <a:gdLst/>
              <a:ahLst/>
              <a:cxnLst/>
              <a:rect l="l" t="t" r="r" b="b"/>
              <a:pathLst>
                <a:path w="1706637" h="2709333">
                  <a:moveTo>
                    <a:pt x="0" y="0"/>
                  </a:moveTo>
                  <a:lnTo>
                    <a:pt x="1706637" y="0"/>
                  </a:lnTo>
                  <a:lnTo>
                    <a:pt x="1706637" y="2709333"/>
                  </a:lnTo>
                  <a:lnTo>
                    <a:pt x="0" y="2709333"/>
                  </a:lnTo>
                  <a:close/>
                </a:path>
              </a:pathLst>
            </a:custGeom>
            <a:solidFill>
              <a:srgbClr val="95A495"/>
            </a:solidFill>
          </p:spPr>
          <p:txBody>
            <a:bodyPr/>
            <a:lstStyle/>
            <a:p>
              <a:endParaRPr lang="en-US"/>
            </a:p>
          </p:txBody>
        </p:sp>
        <p:sp>
          <p:nvSpPr>
            <p:cNvPr id="4" name="TextBox 4"/>
            <p:cNvSpPr txBox="1"/>
            <p:nvPr/>
          </p:nvSpPr>
          <p:spPr>
            <a:xfrm>
              <a:off x="0" y="-28575"/>
              <a:ext cx="1706637" cy="2737908"/>
            </a:xfrm>
            <a:prstGeom prst="rect">
              <a:avLst/>
            </a:prstGeom>
          </p:spPr>
          <p:txBody>
            <a:bodyPr lIns="50800" tIns="50800" rIns="50800" bIns="50800" rtlCol="0" anchor="ctr"/>
            <a:lstStyle/>
            <a:p>
              <a:pPr algn="ctr">
                <a:lnSpc>
                  <a:spcPts val="2100"/>
                </a:lnSpc>
              </a:pPr>
              <a:endParaRPr/>
            </a:p>
          </p:txBody>
        </p:sp>
      </p:grpSp>
      <p:sp>
        <p:nvSpPr>
          <p:cNvPr id="5" name="TextBox 5"/>
          <p:cNvSpPr txBox="1"/>
          <p:nvPr/>
        </p:nvSpPr>
        <p:spPr>
          <a:xfrm>
            <a:off x="514350" y="1019175"/>
            <a:ext cx="5451189" cy="1838325"/>
          </a:xfrm>
          <a:prstGeom prst="rect">
            <a:avLst/>
          </a:prstGeom>
        </p:spPr>
        <p:txBody>
          <a:bodyPr lIns="0" tIns="0" rIns="0" bIns="0" rtlCol="0" anchor="t">
            <a:spAutoFit/>
          </a:bodyPr>
          <a:lstStyle/>
          <a:p>
            <a:pPr algn="l">
              <a:lnSpc>
                <a:spcPts val="7200"/>
              </a:lnSpc>
            </a:pPr>
            <a:r>
              <a:rPr lang="en-US" sz="6000" dirty="0">
                <a:solidFill>
                  <a:srgbClr val="FFFFFF"/>
                </a:solidFill>
                <a:latin typeface="Playfair Display" panose="00000500000000000000" pitchFamily="2" charset="0"/>
                <a:ea typeface="TT Hoves Bold"/>
                <a:cs typeface="TT Hoves Bold"/>
                <a:sym typeface="TT Hoves Bold"/>
              </a:rPr>
              <a:t>Professional Development</a:t>
            </a:r>
          </a:p>
        </p:txBody>
      </p:sp>
      <p:sp>
        <p:nvSpPr>
          <p:cNvPr id="6" name="TextBox 6"/>
          <p:cNvSpPr txBox="1"/>
          <p:nvPr/>
        </p:nvSpPr>
        <p:spPr>
          <a:xfrm>
            <a:off x="514350" y="3608601"/>
            <a:ext cx="5451189" cy="5215530"/>
          </a:xfrm>
          <a:prstGeom prst="rect">
            <a:avLst/>
          </a:prstGeom>
        </p:spPr>
        <p:txBody>
          <a:bodyPr lIns="0" tIns="0" rIns="0" bIns="0" rtlCol="0" anchor="t">
            <a:spAutoFit/>
          </a:bodyPr>
          <a:lstStyle/>
          <a:p>
            <a:pPr algn="l">
              <a:lnSpc>
                <a:spcPts val="3359"/>
              </a:lnSpc>
            </a:pPr>
            <a:r>
              <a:rPr lang="en-US" sz="2400" dirty="0">
                <a:solidFill>
                  <a:srgbClr val="FFFFFF"/>
                </a:solidFill>
                <a:latin typeface="Barlow" panose="00000500000000000000" pitchFamily="2" charset="0"/>
                <a:ea typeface="Klein"/>
                <a:cs typeface="Klein"/>
                <a:sym typeface="Klein"/>
              </a:rPr>
              <a:t>There were several areas where I developed professionally from this internship. Bloomin’ Brands provided great networking opportunities and ways to connect with colleagues. I enhanced my instructional design skills that will apply to any future pursuits. Additionally, I gained confidence in my work. I had a wonderful supervisor who helped guide me and really allowed me to take control of my work so I could learn and grow. </a:t>
            </a:r>
          </a:p>
          <a:p>
            <a:pPr algn="l">
              <a:lnSpc>
                <a:spcPts val="3359"/>
              </a:lnSpc>
            </a:pPr>
            <a:endParaRPr lang="en-US" sz="2400" dirty="0">
              <a:solidFill>
                <a:srgbClr val="FFFFFF"/>
              </a:solidFill>
              <a:latin typeface="Klein"/>
              <a:ea typeface="Klein"/>
              <a:cs typeface="Klein"/>
              <a:sym typeface="Klein"/>
            </a:endParaRPr>
          </a:p>
        </p:txBody>
      </p:sp>
      <p:graphicFrame>
        <p:nvGraphicFramePr>
          <p:cNvPr id="7" name="Table 7"/>
          <p:cNvGraphicFramePr>
            <a:graphicFrameLocks noGrp="1"/>
          </p:cNvGraphicFramePr>
          <p:nvPr>
            <p:extLst>
              <p:ext uri="{D42A27DB-BD31-4B8C-83A1-F6EECF244321}">
                <p14:modId xmlns:p14="http://schemas.microsoft.com/office/powerpoint/2010/main" val="811257288"/>
              </p:ext>
            </p:extLst>
          </p:nvPr>
        </p:nvGraphicFramePr>
        <p:xfrm>
          <a:off x="7008177" y="2379241"/>
          <a:ext cx="10773940" cy="5532120"/>
        </p:xfrm>
        <a:graphic>
          <a:graphicData uri="http://schemas.openxmlformats.org/drawingml/2006/table">
            <a:tbl>
              <a:tblPr/>
              <a:tblGrid>
                <a:gridCol w="4450090">
                  <a:extLst>
                    <a:ext uri="{9D8B030D-6E8A-4147-A177-3AD203B41FA5}">
                      <a16:colId xmlns:a16="http://schemas.microsoft.com/office/drawing/2014/main" val="20000"/>
                    </a:ext>
                  </a:extLst>
                </a:gridCol>
                <a:gridCol w="6323850">
                  <a:extLst>
                    <a:ext uri="{9D8B030D-6E8A-4147-A177-3AD203B41FA5}">
                      <a16:colId xmlns:a16="http://schemas.microsoft.com/office/drawing/2014/main" val="20001"/>
                    </a:ext>
                  </a:extLst>
                </a:gridCol>
              </a:tblGrid>
              <a:tr h="1425358">
                <a:tc>
                  <a:txBody>
                    <a:bodyPr/>
                    <a:lstStyle/>
                    <a:p>
                      <a:pPr algn="ctr">
                        <a:lnSpc>
                          <a:spcPts val="3920"/>
                        </a:lnSpc>
                        <a:defRPr/>
                      </a:pPr>
                      <a:r>
                        <a:rPr lang="en-US" sz="2800" dirty="0">
                          <a:solidFill>
                            <a:srgbClr val="270524"/>
                          </a:solidFill>
                          <a:latin typeface="Barlow" panose="00000500000000000000" pitchFamily="2" charset="0"/>
                          <a:ea typeface="Klein"/>
                          <a:cs typeface="Klein"/>
                          <a:sym typeface="Klein"/>
                        </a:rPr>
                        <a:t>Excellence</a:t>
                      </a:r>
                      <a:endParaRPr lang="en-US" sz="1100" dirty="0">
                        <a:solidFill>
                          <a:srgbClr val="270524"/>
                        </a:solidFill>
                        <a:latin typeface="Barlow" panose="00000500000000000000" pitchFamily="2" charset="0"/>
                      </a:endParaRPr>
                    </a:p>
                  </a:txBody>
                  <a:tcPr marL="190500" marR="190500" marT="190500" marB="190500" anchor="ctr">
                    <a:lnL w="19050" cap="flat" cmpd="sng" algn="ctr">
                      <a:solidFill>
                        <a:srgbClr val="2A2E3A"/>
                      </a:solidFill>
                      <a:prstDash val="solid"/>
                      <a:round/>
                      <a:headEnd type="none" w="med" len="med"/>
                      <a:tailEnd type="none" w="med" len="med"/>
                    </a:lnL>
                    <a:lnR w="9525"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tc>
                  <a:txBody>
                    <a:bodyPr/>
                    <a:lstStyle/>
                    <a:p>
                      <a:pPr algn="ctr">
                        <a:lnSpc>
                          <a:spcPct val="100000"/>
                        </a:lnSpc>
                        <a:defRPr/>
                      </a:pPr>
                      <a:r>
                        <a:rPr lang="en-US" sz="2400" dirty="0">
                          <a:solidFill>
                            <a:srgbClr val="270524"/>
                          </a:solidFill>
                          <a:latin typeface="Barlow" panose="00000500000000000000" pitchFamily="2" charset="0"/>
                        </a:rPr>
                        <a:t>This was reflected in the way the team strategized various opportunities for enhanced training and growth with the new Tampa restaurant.</a:t>
                      </a:r>
                    </a:p>
                  </a:txBody>
                  <a:tcPr marL="190500" marR="190500" marT="190500" marB="190500" anchor="ctr">
                    <a:lnL w="9525" cap="flat" cmpd="sng" algn="ctr">
                      <a:solidFill>
                        <a:srgbClr val="2A2E3A"/>
                      </a:solidFill>
                      <a:prstDash val="solid"/>
                      <a:round/>
                      <a:headEnd type="none" w="med" len="med"/>
                      <a:tailEnd type="none" w="med" len="med"/>
                    </a:lnL>
                    <a:lnR w="19050"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2"/>
                  </a:ext>
                </a:extLst>
              </a:tr>
              <a:tr h="1425358">
                <a:tc>
                  <a:txBody>
                    <a:bodyPr/>
                    <a:lstStyle/>
                    <a:p>
                      <a:pPr algn="ctr">
                        <a:lnSpc>
                          <a:spcPts val="3920"/>
                        </a:lnSpc>
                        <a:defRPr/>
                      </a:pPr>
                      <a:r>
                        <a:rPr lang="en-US" sz="2800" dirty="0">
                          <a:solidFill>
                            <a:srgbClr val="270524"/>
                          </a:solidFill>
                          <a:latin typeface="Barlow" panose="00000500000000000000" pitchFamily="2" charset="0"/>
                          <a:ea typeface="Klein"/>
                          <a:cs typeface="Klein"/>
                          <a:sym typeface="Klein"/>
                        </a:rPr>
                        <a:t>Respect</a:t>
                      </a:r>
                      <a:endParaRPr lang="en-US" sz="1100" dirty="0">
                        <a:solidFill>
                          <a:srgbClr val="270524"/>
                        </a:solidFill>
                        <a:latin typeface="Barlow" panose="00000500000000000000" pitchFamily="2" charset="0"/>
                      </a:endParaRPr>
                    </a:p>
                  </a:txBody>
                  <a:tcPr marL="190500" marR="190500" marT="190500" marB="190500" anchor="ctr">
                    <a:lnL w="19050" cap="flat" cmpd="sng" algn="ctr">
                      <a:solidFill>
                        <a:srgbClr val="2A2E3A"/>
                      </a:solidFill>
                      <a:prstDash val="solid"/>
                      <a:round/>
                      <a:headEnd type="none" w="med" len="med"/>
                      <a:tailEnd type="none" w="med" len="med"/>
                    </a:lnL>
                    <a:lnR w="9525"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tc>
                  <a:txBody>
                    <a:bodyPr/>
                    <a:lstStyle/>
                    <a:p>
                      <a:pPr algn="ctr">
                        <a:lnSpc>
                          <a:spcPct val="100000"/>
                        </a:lnSpc>
                        <a:defRPr/>
                      </a:pPr>
                      <a:r>
                        <a:rPr lang="en-US" sz="2400" dirty="0">
                          <a:solidFill>
                            <a:srgbClr val="270524"/>
                          </a:solidFill>
                          <a:latin typeface="Barlow" panose="00000500000000000000" pitchFamily="2" charset="0"/>
                          <a:ea typeface="Klein"/>
                          <a:cs typeface="Klein"/>
                          <a:sym typeface="Klein"/>
                        </a:rPr>
                        <a:t>I experienced this P&amp;B in the way that my team treated me. They included me like I was a co-worker, leaned on me for opinions, and invited me to eat lunch with them daily.</a:t>
                      </a:r>
                      <a:endParaRPr lang="en-US" sz="2400" dirty="0">
                        <a:solidFill>
                          <a:srgbClr val="270524"/>
                        </a:solidFill>
                        <a:latin typeface="Barlow" panose="00000500000000000000" pitchFamily="2" charset="0"/>
                      </a:endParaRPr>
                    </a:p>
                  </a:txBody>
                  <a:tcPr marL="190500" marR="190500" marT="190500" marB="190500" anchor="ctr">
                    <a:lnL w="9525" cap="flat" cmpd="sng" algn="ctr">
                      <a:solidFill>
                        <a:srgbClr val="2A2E3A"/>
                      </a:solidFill>
                      <a:prstDash val="solid"/>
                      <a:round/>
                      <a:headEnd type="none" w="med" len="med"/>
                      <a:tailEnd type="none" w="med" len="med"/>
                    </a:lnL>
                    <a:lnR w="19050"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9525"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4"/>
                  </a:ext>
                </a:extLst>
              </a:tr>
              <a:tr h="1491964">
                <a:tc>
                  <a:txBody>
                    <a:bodyPr/>
                    <a:lstStyle/>
                    <a:p>
                      <a:pPr algn="ctr">
                        <a:lnSpc>
                          <a:spcPts val="3920"/>
                        </a:lnSpc>
                        <a:defRPr/>
                      </a:pPr>
                      <a:r>
                        <a:rPr lang="en-US" sz="2800" dirty="0">
                          <a:solidFill>
                            <a:srgbClr val="270524"/>
                          </a:solidFill>
                          <a:latin typeface="Barlow" panose="00000500000000000000" pitchFamily="2" charset="0"/>
                          <a:ea typeface="Klein"/>
                          <a:cs typeface="Klein"/>
                          <a:sym typeface="Klein"/>
                        </a:rPr>
                        <a:t>Hospitality</a:t>
                      </a:r>
                      <a:endParaRPr lang="en-US" sz="1100" dirty="0">
                        <a:solidFill>
                          <a:srgbClr val="270524"/>
                        </a:solidFill>
                        <a:latin typeface="Barlow" panose="00000500000000000000" pitchFamily="2" charset="0"/>
                      </a:endParaRPr>
                    </a:p>
                  </a:txBody>
                  <a:tcPr marL="190500" marR="190500" marT="190500" marB="190500" anchor="ctr">
                    <a:lnL w="19050" cap="flat" cmpd="sng" algn="ctr">
                      <a:solidFill>
                        <a:srgbClr val="2A2E3A"/>
                      </a:solidFill>
                      <a:prstDash val="solid"/>
                      <a:round/>
                      <a:headEnd type="none" w="med" len="med"/>
                      <a:tailEnd type="none" w="med" len="med"/>
                    </a:lnL>
                    <a:lnR w="9525"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19050" cap="flat" cmpd="sng" algn="ctr">
                      <a:solidFill>
                        <a:srgbClr val="2A2E3A"/>
                      </a:solidFill>
                      <a:prstDash val="solid"/>
                      <a:round/>
                      <a:headEnd type="none" w="med" len="med"/>
                      <a:tailEnd type="none" w="med" len="med"/>
                    </a:lnB>
                  </a:tcPr>
                </a:tc>
                <a:tc>
                  <a:txBody>
                    <a:bodyPr/>
                    <a:lstStyle/>
                    <a:p>
                      <a:pPr algn="ctr">
                        <a:lnSpc>
                          <a:spcPct val="100000"/>
                        </a:lnSpc>
                        <a:defRPr/>
                      </a:pPr>
                      <a:r>
                        <a:rPr lang="en-US" sz="2400" dirty="0">
                          <a:solidFill>
                            <a:srgbClr val="270524"/>
                          </a:solidFill>
                          <a:latin typeface="Barlow" panose="00000500000000000000" pitchFamily="2" charset="0"/>
                          <a:ea typeface="Klein"/>
                          <a:cs typeface="Klein"/>
                          <a:sym typeface="Klein"/>
                        </a:rPr>
                        <a:t>This Fleming’s P&amp;B is seen all throughout the building. Everyone is so friendly and hospitable. The attitude and the environment are very enjoyable.</a:t>
                      </a:r>
                    </a:p>
                  </a:txBody>
                  <a:tcPr marL="190500" marR="190500" marT="190500" marB="190500" anchor="ctr">
                    <a:lnL w="9525" cap="flat" cmpd="sng" algn="ctr">
                      <a:solidFill>
                        <a:srgbClr val="2A2E3A"/>
                      </a:solidFill>
                      <a:prstDash val="solid"/>
                      <a:round/>
                      <a:headEnd type="none" w="med" len="med"/>
                      <a:tailEnd type="none" w="med" len="med"/>
                    </a:lnL>
                    <a:lnR w="19050" cap="flat" cmpd="sng" algn="ctr">
                      <a:solidFill>
                        <a:srgbClr val="2A2E3A"/>
                      </a:solidFill>
                      <a:prstDash val="solid"/>
                      <a:round/>
                      <a:headEnd type="none" w="med" len="med"/>
                      <a:tailEnd type="none" w="med" len="med"/>
                    </a:lnR>
                    <a:lnT w="9525" cap="flat" cmpd="sng" algn="ctr">
                      <a:solidFill>
                        <a:srgbClr val="2A2E3A"/>
                      </a:solidFill>
                      <a:prstDash val="solid"/>
                      <a:round/>
                      <a:headEnd type="none" w="med" len="med"/>
                      <a:tailEnd type="none" w="med" len="med"/>
                    </a:lnT>
                    <a:lnB w="19050" cap="flat" cmpd="sng" algn="ctr">
                      <a:solidFill>
                        <a:srgbClr val="2A2E3A"/>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grpSp>
        <p:nvGrpSpPr>
          <p:cNvPr id="9" name="Group 2">
            <a:extLst>
              <a:ext uri="{FF2B5EF4-FFF2-40B4-BE49-F238E27FC236}">
                <a16:creationId xmlns:a16="http://schemas.microsoft.com/office/drawing/2014/main" id="{6563E42C-5373-6C5C-B8E9-A8BB717C8E53}"/>
              </a:ext>
            </a:extLst>
          </p:cNvPr>
          <p:cNvGrpSpPr/>
          <p:nvPr/>
        </p:nvGrpSpPr>
        <p:grpSpPr>
          <a:xfrm>
            <a:off x="6479889" y="0"/>
            <a:ext cx="11808111" cy="800100"/>
            <a:chOff x="0" y="0"/>
            <a:chExt cx="2276239" cy="2709333"/>
          </a:xfrm>
          <a:solidFill>
            <a:srgbClr val="270524"/>
          </a:solidFill>
        </p:grpSpPr>
        <p:sp>
          <p:nvSpPr>
            <p:cNvPr id="10" name="Freeform 3">
              <a:extLst>
                <a:ext uri="{FF2B5EF4-FFF2-40B4-BE49-F238E27FC236}">
                  <a16:creationId xmlns:a16="http://schemas.microsoft.com/office/drawing/2014/main" id="{9CA5C6C1-DFC7-8AD7-3D0D-F23C62D11FEA}"/>
                </a:ext>
              </a:extLst>
            </p:cNvPr>
            <p:cNvSpPr/>
            <p:nvPr/>
          </p:nvSpPr>
          <p:spPr>
            <a:xfrm>
              <a:off x="0" y="0"/>
              <a:ext cx="2276239" cy="2709333"/>
            </a:xfrm>
            <a:custGeom>
              <a:avLst/>
              <a:gdLst/>
              <a:ahLst/>
              <a:cxnLst/>
              <a:rect l="l" t="t" r="r" b="b"/>
              <a:pathLst>
                <a:path w="2276239" h="2709333">
                  <a:moveTo>
                    <a:pt x="0" y="0"/>
                  </a:moveTo>
                  <a:lnTo>
                    <a:pt x="2276239" y="0"/>
                  </a:lnTo>
                  <a:lnTo>
                    <a:pt x="2276239" y="2709333"/>
                  </a:lnTo>
                  <a:lnTo>
                    <a:pt x="0" y="2709333"/>
                  </a:lnTo>
                  <a:close/>
                </a:path>
              </a:pathLst>
            </a:custGeom>
            <a:grpFill/>
            <a:ln>
              <a:solidFill>
                <a:srgbClr val="270524"/>
              </a:solidFill>
            </a:ln>
          </p:spPr>
          <p:txBody>
            <a:bodyPr/>
            <a:lstStyle/>
            <a:p>
              <a:endParaRPr lang="en-US"/>
            </a:p>
          </p:txBody>
        </p:sp>
        <p:sp>
          <p:nvSpPr>
            <p:cNvPr id="11" name="TextBox 4">
              <a:extLst>
                <a:ext uri="{FF2B5EF4-FFF2-40B4-BE49-F238E27FC236}">
                  <a16:creationId xmlns:a16="http://schemas.microsoft.com/office/drawing/2014/main" id="{A2203A41-BE66-BB44-4D0B-18260E168555}"/>
                </a:ext>
              </a:extLst>
            </p:cNvPr>
            <p:cNvSpPr txBox="1"/>
            <p:nvPr/>
          </p:nvSpPr>
          <p:spPr>
            <a:xfrm>
              <a:off x="0" y="-28575"/>
              <a:ext cx="2276239" cy="2737908"/>
            </a:xfrm>
            <a:prstGeom prst="rect">
              <a:avLst/>
            </a:prstGeom>
            <a:grpFill/>
            <a:ln>
              <a:solidFill>
                <a:srgbClr val="270524"/>
              </a:solidFill>
            </a:ln>
          </p:spPr>
          <p:txBody>
            <a:bodyPr lIns="50800" tIns="50800" rIns="50800" bIns="50800" rtlCol="0" anchor="ctr"/>
            <a:lstStyle/>
            <a:p>
              <a:pPr algn="ctr">
                <a:lnSpc>
                  <a:spcPts val="2100"/>
                </a:lnSpc>
              </a:pPr>
              <a:endParaRPr/>
            </a:p>
          </p:txBody>
        </p:sp>
      </p:grpSp>
      <p:sp>
        <p:nvSpPr>
          <p:cNvPr id="12" name="TextBox 4">
            <a:extLst>
              <a:ext uri="{FF2B5EF4-FFF2-40B4-BE49-F238E27FC236}">
                <a16:creationId xmlns:a16="http://schemas.microsoft.com/office/drawing/2014/main" id="{FB1E4FBF-B4FE-C8BF-5F61-BE4309D5828D}"/>
              </a:ext>
            </a:extLst>
          </p:cNvPr>
          <p:cNvSpPr txBox="1"/>
          <p:nvPr/>
        </p:nvSpPr>
        <p:spPr>
          <a:xfrm>
            <a:off x="6479889" y="9486900"/>
            <a:ext cx="11808111" cy="808539"/>
          </a:xfrm>
          <a:prstGeom prst="rect">
            <a:avLst/>
          </a:prstGeom>
          <a:solidFill>
            <a:srgbClr val="270524"/>
          </a:solidFill>
          <a:ln>
            <a:solidFill>
              <a:srgbClr val="270524"/>
            </a:solidFill>
          </a:ln>
        </p:spPr>
        <p:txBody>
          <a:bodyPr lIns="50800" tIns="50800" rIns="50800" bIns="50800" rtlCol="0" anchor="ctr"/>
          <a:lstStyle/>
          <a:p>
            <a:pPr algn="ctr">
              <a:lnSpc>
                <a:spcPts val="2100"/>
              </a:lnSpc>
            </a:pPr>
            <a:endParaRPr/>
          </a:p>
        </p:txBody>
      </p:sp>
      <p:sp>
        <p:nvSpPr>
          <p:cNvPr id="13" name="TextBox 12">
            <a:extLst>
              <a:ext uri="{FF2B5EF4-FFF2-40B4-BE49-F238E27FC236}">
                <a16:creationId xmlns:a16="http://schemas.microsoft.com/office/drawing/2014/main" id="{290FD18C-D5BF-6EF3-648B-5A136B44F650}"/>
              </a:ext>
            </a:extLst>
          </p:cNvPr>
          <p:cNvSpPr txBox="1"/>
          <p:nvPr/>
        </p:nvSpPr>
        <p:spPr>
          <a:xfrm>
            <a:off x="6476999" y="1415117"/>
            <a:ext cx="11808111" cy="523220"/>
          </a:xfrm>
          <a:prstGeom prst="rect">
            <a:avLst/>
          </a:prstGeom>
          <a:noFill/>
        </p:spPr>
        <p:txBody>
          <a:bodyPr wrap="square" rtlCol="0">
            <a:spAutoFit/>
          </a:bodyPr>
          <a:lstStyle/>
          <a:p>
            <a:pPr algn="ctr"/>
            <a:r>
              <a:rPr lang="en-US" sz="2800" dirty="0">
                <a:latin typeface="Barlow" panose="00000500000000000000" pitchFamily="2" charset="0"/>
              </a:rPr>
              <a:t>Principles and Beliefs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99305" y="-273735"/>
            <a:ext cx="7214766" cy="10587152"/>
          </a:xfrm>
          <a:prstGeom prst="rect">
            <a:avLst/>
          </a:prstGeom>
        </p:spPr>
        <p:txBody>
          <a:bodyPr lIns="50800" tIns="50800" rIns="50800" bIns="50800" rtlCol="0" anchor="ctr"/>
          <a:lstStyle/>
          <a:p>
            <a:pPr algn="ctr">
              <a:lnSpc>
                <a:spcPts val="2100"/>
              </a:lnSpc>
            </a:pPr>
            <a:endParaRPr/>
          </a:p>
        </p:txBody>
      </p:sp>
      <p:grpSp>
        <p:nvGrpSpPr>
          <p:cNvPr id="5" name="Group 5"/>
          <p:cNvGrpSpPr/>
          <p:nvPr/>
        </p:nvGrpSpPr>
        <p:grpSpPr>
          <a:xfrm rot="-10800000">
            <a:off x="-4800600" y="0"/>
            <a:ext cx="13333308" cy="1814724"/>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812145"/>
            </a:solidFill>
          </p:spPr>
          <p:txBody>
            <a:bodyPr/>
            <a:lstStyle/>
            <a:p>
              <a:endParaRPr lang="en-US" dirty="0"/>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sp>
        <p:nvSpPr>
          <p:cNvPr id="9" name="TextBox 9"/>
          <p:cNvSpPr txBox="1"/>
          <p:nvPr/>
        </p:nvSpPr>
        <p:spPr>
          <a:xfrm>
            <a:off x="304800" y="344276"/>
            <a:ext cx="6399467" cy="1099531"/>
          </a:xfrm>
          <a:prstGeom prst="rect">
            <a:avLst/>
          </a:prstGeom>
        </p:spPr>
        <p:txBody>
          <a:bodyPr lIns="0" tIns="0" rIns="0" bIns="0" rtlCol="0" anchor="t">
            <a:spAutoFit/>
          </a:bodyPr>
          <a:lstStyle/>
          <a:p>
            <a:pPr algn="l">
              <a:lnSpc>
                <a:spcPts val="8797"/>
              </a:lnSpc>
            </a:pPr>
            <a:r>
              <a:rPr lang="en-US" sz="7331" b="1" dirty="0">
                <a:solidFill>
                  <a:srgbClr val="FFFFFF"/>
                </a:solidFill>
                <a:latin typeface="Playfair Display" panose="00000500000000000000" pitchFamily="2" charset="0"/>
                <a:ea typeface="TT Hoves Bold"/>
                <a:cs typeface="TT Hoves Bold"/>
                <a:sym typeface="TT Hoves Bold"/>
              </a:rPr>
              <a:t>Contributions</a:t>
            </a:r>
          </a:p>
        </p:txBody>
      </p:sp>
      <p:sp>
        <p:nvSpPr>
          <p:cNvPr id="10" name="TextBox 10"/>
          <p:cNvSpPr txBox="1"/>
          <p:nvPr/>
        </p:nvSpPr>
        <p:spPr>
          <a:xfrm>
            <a:off x="15271392" y="9607868"/>
            <a:ext cx="2023714" cy="300990"/>
          </a:xfrm>
          <a:prstGeom prst="rect">
            <a:avLst/>
          </a:prstGeom>
        </p:spPr>
        <p:txBody>
          <a:bodyPr lIns="0" tIns="0" rIns="0" bIns="0" rtlCol="0" anchor="t">
            <a:spAutoFit/>
          </a:bodyPr>
          <a:lstStyle/>
          <a:p>
            <a:pPr marL="0" lvl="0" indent="0" algn="r">
              <a:lnSpc>
                <a:spcPts val="2340"/>
              </a:lnSpc>
              <a:spcBef>
                <a:spcPct val="0"/>
              </a:spcBef>
            </a:pPr>
            <a:r>
              <a:rPr lang="en-US" sz="1800">
                <a:solidFill>
                  <a:srgbClr val="FFFFFF"/>
                </a:solidFill>
                <a:latin typeface="Klein Bold"/>
                <a:ea typeface="Klein Bold"/>
                <a:cs typeface="Klein Bold"/>
                <a:sym typeface="Klein Bold"/>
              </a:rPr>
              <a:t>Back t Agenda</a:t>
            </a:r>
          </a:p>
        </p:txBody>
      </p:sp>
      <p:sp>
        <p:nvSpPr>
          <p:cNvPr id="11" name="Rectangle 10">
            <a:extLst>
              <a:ext uri="{FF2B5EF4-FFF2-40B4-BE49-F238E27FC236}">
                <a16:creationId xmlns:a16="http://schemas.microsoft.com/office/drawing/2014/main" id="{8FAC3B9A-CBEC-7CC0-D76F-258B71B38ABA}"/>
              </a:ext>
            </a:extLst>
          </p:cNvPr>
          <p:cNvSpPr/>
          <p:nvPr/>
        </p:nvSpPr>
        <p:spPr>
          <a:xfrm>
            <a:off x="-4714" y="1814725"/>
            <a:ext cx="5262513" cy="8498692"/>
          </a:xfrm>
          <a:prstGeom prst="rect">
            <a:avLst/>
          </a:prstGeom>
          <a:solidFill>
            <a:srgbClr val="95A495"/>
          </a:solidFill>
          <a:ln>
            <a:solidFill>
              <a:srgbClr val="95A49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8"/>
          <p:cNvSpPr/>
          <p:nvPr/>
        </p:nvSpPr>
        <p:spPr>
          <a:xfrm>
            <a:off x="377512" y="2245989"/>
            <a:ext cx="4571999" cy="7480896"/>
          </a:xfrm>
          <a:custGeom>
            <a:avLst/>
            <a:gdLst/>
            <a:ahLst/>
            <a:cxnLst/>
            <a:rect l="l" t="t" r="r" b="b"/>
            <a:pathLst>
              <a:path w="4924624" h="6527144">
                <a:moveTo>
                  <a:pt x="0" y="0"/>
                </a:moveTo>
                <a:lnTo>
                  <a:pt x="4924624" y="0"/>
                </a:lnTo>
                <a:lnTo>
                  <a:pt x="4924624" y="6527144"/>
                </a:lnTo>
                <a:lnTo>
                  <a:pt x="0" y="6527144"/>
                </a:lnTo>
                <a:lnTo>
                  <a:pt x="0" y="0"/>
                </a:lnTo>
                <a:close/>
              </a:path>
            </a:pathLst>
          </a:custGeom>
          <a:blipFill>
            <a:blip r:embed="rId2"/>
            <a:stretch>
              <a:fillRect t="-298" b="-298"/>
            </a:stretch>
          </a:blipFill>
        </p:spPr>
        <p:txBody>
          <a:bodyPr/>
          <a:lstStyle/>
          <a:p>
            <a:endParaRPr lang="en-US" dirty="0"/>
          </a:p>
        </p:txBody>
      </p:sp>
      <p:sp>
        <p:nvSpPr>
          <p:cNvPr id="14" name="TextBox 13">
            <a:extLst>
              <a:ext uri="{FF2B5EF4-FFF2-40B4-BE49-F238E27FC236}">
                <a16:creationId xmlns:a16="http://schemas.microsoft.com/office/drawing/2014/main" id="{534C6E9C-BE6A-F9CB-11A9-BA8460AA0CA9}"/>
              </a:ext>
            </a:extLst>
          </p:cNvPr>
          <p:cNvSpPr txBox="1"/>
          <p:nvPr/>
        </p:nvSpPr>
        <p:spPr>
          <a:xfrm>
            <a:off x="6152390" y="1652849"/>
            <a:ext cx="11451821" cy="7971413"/>
          </a:xfrm>
          <a:prstGeom prst="rect">
            <a:avLst/>
          </a:prstGeom>
          <a:noFill/>
        </p:spPr>
        <p:txBody>
          <a:bodyPr wrap="square" rtlCol="0">
            <a:spAutoFit/>
          </a:bodyPr>
          <a:lstStyle/>
          <a:p>
            <a:r>
              <a:rPr lang="en-US" sz="3200" dirty="0">
                <a:latin typeface="Barlow" panose="00000500000000000000" pitchFamily="2" charset="0"/>
              </a:rPr>
              <a:t>I was able to contribute to BBI and Fleming’s this summer in a multitude of ways. </a:t>
            </a:r>
          </a:p>
          <a:p>
            <a:endParaRPr lang="en-US" sz="3200" dirty="0">
              <a:latin typeface="Barlow" panose="00000500000000000000" pitchFamily="2" charset="0"/>
            </a:endParaRPr>
          </a:p>
          <a:p>
            <a:pPr marL="457200" indent="-457200">
              <a:buFont typeface="Arial" panose="020B0604020202020204" pitchFamily="34" charset="0"/>
              <a:buChar char="•"/>
            </a:pPr>
            <a:r>
              <a:rPr lang="en-US" sz="3200" dirty="0">
                <a:latin typeface="Barlow" panose="00000500000000000000" pitchFamily="2" charset="0"/>
              </a:rPr>
              <a:t>Provided </a:t>
            </a:r>
            <a:r>
              <a:rPr lang="en-US" sz="3200" b="1" dirty="0">
                <a:latin typeface="Barlow" panose="00000500000000000000" pitchFamily="2" charset="0"/>
              </a:rPr>
              <a:t>valuable support </a:t>
            </a:r>
            <a:r>
              <a:rPr lang="en-US" sz="3200" dirty="0">
                <a:latin typeface="Barlow" panose="00000500000000000000" pitchFamily="2" charset="0"/>
              </a:rPr>
              <a:t>to my team while they worked diligently to develop training materials and schedules for our new Tampa flagship restaurant. </a:t>
            </a:r>
          </a:p>
          <a:p>
            <a:pPr marL="457200" indent="-457200">
              <a:buFont typeface="Arial" panose="020B0604020202020204" pitchFamily="34" charset="0"/>
              <a:buChar char="•"/>
            </a:pPr>
            <a:endParaRPr lang="en-US" sz="3200" dirty="0">
              <a:latin typeface="Barlow" panose="00000500000000000000" pitchFamily="2" charset="0"/>
            </a:endParaRPr>
          </a:p>
          <a:p>
            <a:pPr marL="457200" indent="-457200">
              <a:buFont typeface="Arial" panose="020B0604020202020204" pitchFamily="34" charset="0"/>
              <a:buChar char="•"/>
            </a:pPr>
            <a:r>
              <a:rPr lang="en-US" sz="3200" dirty="0">
                <a:latin typeface="Barlow" panose="00000500000000000000" pitchFamily="2" charset="0"/>
              </a:rPr>
              <a:t>Brought a </a:t>
            </a:r>
            <a:r>
              <a:rPr lang="en-US" sz="3200" b="1" dirty="0">
                <a:latin typeface="Barlow" panose="00000500000000000000" pitchFamily="2" charset="0"/>
              </a:rPr>
              <a:t>fresh perspective </a:t>
            </a:r>
            <a:r>
              <a:rPr lang="en-US" sz="3200" dirty="0">
                <a:latin typeface="Barlow" panose="00000500000000000000" pitchFamily="2" charset="0"/>
              </a:rPr>
              <a:t>and suggested some new ideas pulled from my education background. </a:t>
            </a:r>
          </a:p>
          <a:p>
            <a:pPr marL="457200" indent="-457200">
              <a:buFont typeface="Arial" panose="020B0604020202020204" pitchFamily="34" charset="0"/>
              <a:buChar char="•"/>
            </a:pPr>
            <a:endParaRPr lang="en-US" sz="3200" dirty="0">
              <a:latin typeface="Barlow" panose="00000500000000000000" pitchFamily="2" charset="0"/>
            </a:endParaRPr>
          </a:p>
          <a:p>
            <a:pPr marL="457200" indent="-457200">
              <a:buFont typeface="Arial" panose="020B0604020202020204" pitchFamily="34" charset="0"/>
              <a:buChar char="•"/>
            </a:pPr>
            <a:r>
              <a:rPr lang="en-US" sz="3200" dirty="0">
                <a:latin typeface="Barlow" panose="00000500000000000000" pitchFamily="2" charset="0"/>
              </a:rPr>
              <a:t>Provided </a:t>
            </a:r>
            <a:r>
              <a:rPr lang="en-US" sz="3200" b="1" dirty="0">
                <a:latin typeface="Barlow" panose="00000500000000000000" pitchFamily="2" charset="0"/>
              </a:rPr>
              <a:t>support on projects </a:t>
            </a:r>
            <a:r>
              <a:rPr lang="en-US" sz="3200" dirty="0">
                <a:latin typeface="Barlow" panose="00000500000000000000" pitchFamily="2" charset="0"/>
              </a:rPr>
              <a:t>especially as deadlines approached regarding a new restaurant opening.</a:t>
            </a:r>
          </a:p>
          <a:p>
            <a:pPr marL="457200" indent="-457200">
              <a:buFont typeface="Arial" panose="020B0604020202020204" pitchFamily="34" charset="0"/>
              <a:buChar char="•"/>
            </a:pPr>
            <a:endParaRPr lang="en-US" sz="3200" dirty="0">
              <a:latin typeface="Barlow" panose="00000500000000000000" pitchFamily="2" charset="0"/>
            </a:endParaRPr>
          </a:p>
          <a:p>
            <a:pPr marL="457200" indent="-457200">
              <a:buFont typeface="Arial" panose="020B0604020202020204" pitchFamily="34" charset="0"/>
              <a:buChar char="•"/>
            </a:pPr>
            <a:r>
              <a:rPr lang="en-US" sz="3200" dirty="0">
                <a:latin typeface="Barlow" panose="00000500000000000000" pitchFamily="2" charset="0"/>
              </a:rPr>
              <a:t>Discussed suggestions with Lauren and the other interns as part of a </a:t>
            </a:r>
            <a:r>
              <a:rPr lang="en-US" sz="3200" b="1" dirty="0">
                <a:latin typeface="Barlow" panose="00000500000000000000" pitchFamily="2" charset="0"/>
              </a:rPr>
              <a:t>feedback loop </a:t>
            </a:r>
            <a:r>
              <a:rPr lang="en-US" sz="3200" dirty="0">
                <a:latin typeface="Barlow" panose="00000500000000000000" pitchFamily="2" charset="0"/>
              </a:rPr>
              <a:t>that can help the internship program here at BBI.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594198" y="-132189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491222"/>
            </a:solidFill>
          </p:spPr>
          <p:txBody>
            <a:bodyPr/>
            <a:lstStyle/>
            <a:p>
              <a:endParaRPr lang="en-US"/>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sp>
        <p:nvSpPr>
          <p:cNvPr id="5" name="TextBox 5"/>
          <p:cNvSpPr txBox="1"/>
          <p:nvPr/>
        </p:nvSpPr>
        <p:spPr>
          <a:xfrm>
            <a:off x="1028700" y="1028700"/>
            <a:ext cx="11988230" cy="1227259"/>
          </a:xfrm>
          <a:prstGeom prst="rect">
            <a:avLst/>
          </a:prstGeom>
        </p:spPr>
        <p:txBody>
          <a:bodyPr lIns="0" tIns="0" rIns="0" bIns="0" rtlCol="0" anchor="t">
            <a:spAutoFit/>
          </a:bodyPr>
          <a:lstStyle/>
          <a:p>
            <a:pPr algn="l">
              <a:lnSpc>
                <a:spcPts val="10199"/>
              </a:lnSpc>
            </a:pPr>
            <a:r>
              <a:rPr lang="en-US" sz="8499" b="1" dirty="0">
                <a:solidFill>
                  <a:srgbClr val="FFFFFF"/>
                </a:solidFill>
                <a:latin typeface="Playfair Display" panose="00000500000000000000" pitchFamily="2" charset="0"/>
                <a:ea typeface="TT Hoves Bold"/>
                <a:cs typeface="TT Hoves Bold"/>
                <a:sym typeface="TT Hoves Bold"/>
              </a:rPr>
              <a:t>Involvement in BBI</a:t>
            </a:r>
          </a:p>
        </p:txBody>
      </p:sp>
      <p:grpSp>
        <p:nvGrpSpPr>
          <p:cNvPr id="6" name="Group 6"/>
          <p:cNvGrpSpPr/>
          <p:nvPr/>
        </p:nvGrpSpPr>
        <p:grpSpPr>
          <a:xfrm>
            <a:off x="1028700" y="4791252"/>
            <a:ext cx="3295436" cy="1073376"/>
            <a:chOff x="0" y="0"/>
            <a:chExt cx="867934" cy="282700"/>
          </a:xfrm>
        </p:grpSpPr>
        <p:sp>
          <p:nvSpPr>
            <p:cNvPr id="7" name="Freeform 7"/>
            <p:cNvSpPr/>
            <p:nvPr/>
          </p:nvSpPr>
          <p:spPr>
            <a:xfrm>
              <a:off x="0" y="0"/>
              <a:ext cx="867934" cy="282700"/>
            </a:xfrm>
            <a:custGeom>
              <a:avLst/>
              <a:gdLst/>
              <a:ahLst/>
              <a:cxnLst/>
              <a:rect l="l" t="t" r="r" b="b"/>
              <a:pathLst>
                <a:path w="867934" h="282700">
                  <a:moveTo>
                    <a:pt x="0" y="0"/>
                  </a:moveTo>
                  <a:lnTo>
                    <a:pt x="867934" y="0"/>
                  </a:lnTo>
                  <a:lnTo>
                    <a:pt x="867934" y="282700"/>
                  </a:lnTo>
                  <a:lnTo>
                    <a:pt x="0" y="282700"/>
                  </a:lnTo>
                  <a:close/>
                </a:path>
              </a:pathLst>
            </a:custGeom>
            <a:solidFill>
              <a:srgbClr val="E4E4E4"/>
            </a:solidFill>
            <a:ln w="9525" cap="sq">
              <a:solidFill>
                <a:srgbClr val="2A2E3A"/>
              </a:solidFill>
              <a:prstDash val="solid"/>
              <a:miter/>
            </a:ln>
          </p:spPr>
          <p:txBody>
            <a:bodyPr/>
            <a:lstStyle/>
            <a:p>
              <a:endParaRPr lang="en-US"/>
            </a:p>
          </p:txBody>
        </p:sp>
        <p:sp>
          <p:nvSpPr>
            <p:cNvPr id="8" name="TextBox 8"/>
            <p:cNvSpPr txBox="1"/>
            <p:nvPr/>
          </p:nvSpPr>
          <p:spPr>
            <a:xfrm>
              <a:off x="0" y="-66675"/>
              <a:ext cx="867934" cy="349375"/>
            </a:xfrm>
            <a:prstGeom prst="rect">
              <a:avLst/>
            </a:prstGeom>
          </p:spPr>
          <p:txBody>
            <a:bodyPr lIns="50800" tIns="50800" rIns="50800" bIns="50800" rtlCol="0" anchor="ctr"/>
            <a:lstStyle/>
            <a:p>
              <a:pPr algn="ctr">
                <a:lnSpc>
                  <a:spcPts val="4199"/>
                </a:lnSpc>
              </a:pPr>
              <a:r>
                <a:rPr lang="en-US" sz="2999" b="1" dirty="0">
                  <a:latin typeface="Barlow" panose="00000500000000000000" pitchFamily="2" charset="0"/>
                  <a:ea typeface="Klein"/>
                  <a:cs typeface="Klein"/>
                  <a:sym typeface="Klein"/>
                </a:rPr>
                <a:t>Bloomin’ Buddy</a:t>
              </a:r>
            </a:p>
          </p:txBody>
        </p:sp>
      </p:grpSp>
      <p:grpSp>
        <p:nvGrpSpPr>
          <p:cNvPr id="9" name="Group 9"/>
          <p:cNvGrpSpPr/>
          <p:nvPr/>
        </p:nvGrpSpPr>
        <p:grpSpPr>
          <a:xfrm>
            <a:off x="5375097" y="4791252"/>
            <a:ext cx="3295436" cy="1073376"/>
            <a:chOff x="0" y="0"/>
            <a:chExt cx="867934" cy="282700"/>
          </a:xfrm>
        </p:grpSpPr>
        <p:sp>
          <p:nvSpPr>
            <p:cNvPr id="10" name="Freeform 10"/>
            <p:cNvSpPr/>
            <p:nvPr/>
          </p:nvSpPr>
          <p:spPr>
            <a:xfrm>
              <a:off x="0" y="0"/>
              <a:ext cx="867934" cy="282700"/>
            </a:xfrm>
            <a:custGeom>
              <a:avLst/>
              <a:gdLst/>
              <a:ahLst/>
              <a:cxnLst/>
              <a:rect l="l" t="t" r="r" b="b"/>
              <a:pathLst>
                <a:path w="867934" h="282700">
                  <a:moveTo>
                    <a:pt x="0" y="0"/>
                  </a:moveTo>
                  <a:lnTo>
                    <a:pt x="867934" y="0"/>
                  </a:lnTo>
                  <a:lnTo>
                    <a:pt x="867934" y="282700"/>
                  </a:lnTo>
                  <a:lnTo>
                    <a:pt x="0" y="282700"/>
                  </a:lnTo>
                  <a:close/>
                </a:path>
              </a:pathLst>
            </a:custGeom>
            <a:solidFill>
              <a:srgbClr val="E4E4E4"/>
            </a:solidFill>
            <a:ln w="9525" cap="sq">
              <a:solidFill>
                <a:srgbClr val="2A2E3A"/>
              </a:solidFill>
              <a:prstDash val="solid"/>
              <a:miter/>
            </a:ln>
          </p:spPr>
          <p:txBody>
            <a:bodyPr/>
            <a:lstStyle/>
            <a:p>
              <a:endParaRPr lang="en-US"/>
            </a:p>
          </p:txBody>
        </p:sp>
        <p:sp>
          <p:nvSpPr>
            <p:cNvPr id="11" name="TextBox 11"/>
            <p:cNvSpPr txBox="1"/>
            <p:nvPr/>
          </p:nvSpPr>
          <p:spPr>
            <a:xfrm>
              <a:off x="0" y="-66675"/>
              <a:ext cx="867934" cy="349375"/>
            </a:xfrm>
            <a:prstGeom prst="rect">
              <a:avLst/>
            </a:prstGeom>
          </p:spPr>
          <p:txBody>
            <a:bodyPr lIns="50800" tIns="50800" rIns="50800" bIns="50800" rtlCol="0" anchor="ctr"/>
            <a:lstStyle/>
            <a:p>
              <a:pPr algn="ctr">
                <a:lnSpc>
                  <a:spcPts val="4199"/>
                </a:lnSpc>
              </a:pPr>
              <a:r>
                <a:rPr lang="en-US" sz="2999" b="1" dirty="0">
                  <a:latin typeface="Barlow" panose="00000500000000000000" pitchFamily="2" charset="0"/>
                  <a:ea typeface="Klein Bold"/>
                  <a:cs typeface="Klein Bold"/>
                  <a:sym typeface="Klein Bold"/>
                </a:rPr>
                <a:t>Intern Lunches</a:t>
              </a:r>
            </a:p>
          </p:txBody>
        </p:sp>
      </p:grpSp>
      <p:grpSp>
        <p:nvGrpSpPr>
          <p:cNvPr id="12" name="Group 12"/>
          <p:cNvGrpSpPr/>
          <p:nvPr/>
        </p:nvGrpSpPr>
        <p:grpSpPr>
          <a:xfrm>
            <a:off x="9617467" y="4791252"/>
            <a:ext cx="3295436" cy="1073376"/>
            <a:chOff x="0" y="0"/>
            <a:chExt cx="867934" cy="282700"/>
          </a:xfrm>
        </p:grpSpPr>
        <p:sp>
          <p:nvSpPr>
            <p:cNvPr id="13" name="Freeform 13"/>
            <p:cNvSpPr/>
            <p:nvPr/>
          </p:nvSpPr>
          <p:spPr>
            <a:xfrm>
              <a:off x="0" y="0"/>
              <a:ext cx="867934" cy="282700"/>
            </a:xfrm>
            <a:custGeom>
              <a:avLst/>
              <a:gdLst/>
              <a:ahLst/>
              <a:cxnLst/>
              <a:rect l="l" t="t" r="r" b="b"/>
              <a:pathLst>
                <a:path w="867934" h="282700">
                  <a:moveTo>
                    <a:pt x="0" y="0"/>
                  </a:moveTo>
                  <a:lnTo>
                    <a:pt x="867934" y="0"/>
                  </a:lnTo>
                  <a:lnTo>
                    <a:pt x="867934" y="282700"/>
                  </a:lnTo>
                  <a:lnTo>
                    <a:pt x="0" y="282700"/>
                  </a:lnTo>
                  <a:close/>
                </a:path>
              </a:pathLst>
            </a:custGeom>
            <a:solidFill>
              <a:srgbClr val="E4E4E4"/>
            </a:solidFill>
            <a:ln w="9525" cap="sq">
              <a:solidFill>
                <a:srgbClr val="2A2E3A"/>
              </a:solidFill>
              <a:prstDash val="solid"/>
              <a:miter/>
            </a:ln>
          </p:spPr>
          <p:txBody>
            <a:bodyPr/>
            <a:lstStyle/>
            <a:p>
              <a:endParaRPr lang="en-US"/>
            </a:p>
          </p:txBody>
        </p:sp>
        <p:sp>
          <p:nvSpPr>
            <p:cNvPr id="14" name="TextBox 14"/>
            <p:cNvSpPr txBox="1"/>
            <p:nvPr/>
          </p:nvSpPr>
          <p:spPr>
            <a:xfrm>
              <a:off x="0" y="-66675"/>
              <a:ext cx="867934" cy="349375"/>
            </a:xfrm>
            <a:prstGeom prst="rect">
              <a:avLst/>
            </a:prstGeom>
          </p:spPr>
          <p:txBody>
            <a:bodyPr lIns="50800" tIns="50800" rIns="50800" bIns="50800" rtlCol="0" anchor="ctr"/>
            <a:lstStyle/>
            <a:p>
              <a:pPr algn="ctr">
                <a:lnSpc>
                  <a:spcPts val="4199"/>
                </a:lnSpc>
              </a:pPr>
              <a:r>
                <a:rPr lang="en-US" sz="2999" b="1" dirty="0">
                  <a:latin typeface="Barlow" panose="00000500000000000000" pitchFamily="2" charset="0"/>
                  <a:ea typeface="Klein Bold"/>
                  <a:cs typeface="Klein Bold"/>
                  <a:sym typeface="Klein Bold"/>
                </a:rPr>
                <a:t>Chef Day</a:t>
              </a:r>
            </a:p>
          </p:txBody>
        </p:sp>
      </p:grpSp>
      <p:grpSp>
        <p:nvGrpSpPr>
          <p:cNvPr id="15" name="Group 15"/>
          <p:cNvGrpSpPr/>
          <p:nvPr/>
        </p:nvGrpSpPr>
        <p:grpSpPr>
          <a:xfrm>
            <a:off x="13963864" y="4610100"/>
            <a:ext cx="3295436" cy="1294372"/>
            <a:chOff x="0" y="-54654"/>
            <a:chExt cx="867934" cy="390515"/>
          </a:xfrm>
        </p:grpSpPr>
        <p:sp>
          <p:nvSpPr>
            <p:cNvPr id="16" name="Freeform 16"/>
            <p:cNvSpPr/>
            <p:nvPr/>
          </p:nvSpPr>
          <p:spPr>
            <a:xfrm>
              <a:off x="0" y="0"/>
              <a:ext cx="867934" cy="323840"/>
            </a:xfrm>
            <a:custGeom>
              <a:avLst/>
              <a:gdLst/>
              <a:ahLst/>
              <a:cxnLst/>
              <a:rect l="l" t="t" r="r" b="b"/>
              <a:pathLst>
                <a:path w="867934" h="323840">
                  <a:moveTo>
                    <a:pt x="0" y="0"/>
                  </a:moveTo>
                  <a:lnTo>
                    <a:pt x="867934" y="0"/>
                  </a:lnTo>
                  <a:lnTo>
                    <a:pt x="867934" y="323840"/>
                  </a:lnTo>
                  <a:lnTo>
                    <a:pt x="0" y="323840"/>
                  </a:lnTo>
                  <a:close/>
                </a:path>
              </a:pathLst>
            </a:custGeom>
            <a:solidFill>
              <a:srgbClr val="E4E4E4"/>
            </a:solidFill>
            <a:ln w="9525" cap="sq">
              <a:solidFill>
                <a:srgbClr val="2A2E3A"/>
              </a:solidFill>
              <a:prstDash val="solid"/>
              <a:miter/>
            </a:ln>
          </p:spPr>
          <p:txBody>
            <a:bodyPr/>
            <a:lstStyle/>
            <a:p>
              <a:endParaRPr lang="en-US"/>
            </a:p>
          </p:txBody>
        </p:sp>
        <p:sp>
          <p:nvSpPr>
            <p:cNvPr id="17" name="TextBox 17"/>
            <p:cNvSpPr txBox="1"/>
            <p:nvPr/>
          </p:nvSpPr>
          <p:spPr>
            <a:xfrm>
              <a:off x="0" y="-54654"/>
              <a:ext cx="867934" cy="390515"/>
            </a:xfrm>
            <a:prstGeom prst="rect">
              <a:avLst/>
            </a:prstGeom>
          </p:spPr>
          <p:txBody>
            <a:bodyPr lIns="50800" tIns="50800" rIns="50800" bIns="50800" rtlCol="0" anchor="ctr"/>
            <a:lstStyle/>
            <a:p>
              <a:pPr algn="ctr">
                <a:lnSpc>
                  <a:spcPts val="4199"/>
                </a:lnSpc>
              </a:pPr>
              <a:r>
                <a:rPr lang="en-US" sz="2999" b="1" dirty="0">
                  <a:latin typeface="Barlow" panose="00000500000000000000" pitchFamily="2" charset="0"/>
                  <a:ea typeface="Klein Bold"/>
                  <a:cs typeface="Klein Bold"/>
                  <a:sym typeface="Klein Bold"/>
                </a:rPr>
                <a:t>Wine Down Wednesday</a:t>
              </a:r>
            </a:p>
          </p:txBody>
        </p:sp>
      </p:grpSp>
      <p:sp>
        <p:nvSpPr>
          <p:cNvPr id="18" name="AutoShape 18"/>
          <p:cNvSpPr/>
          <p:nvPr/>
        </p:nvSpPr>
        <p:spPr>
          <a:xfrm>
            <a:off x="4324136" y="5327940"/>
            <a:ext cx="1050961" cy="0"/>
          </a:xfrm>
          <a:prstGeom prst="line">
            <a:avLst/>
          </a:prstGeom>
          <a:ln w="9525" cap="flat">
            <a:solidFill>
              <a:srgbClr val="2A2E3A"/>
            </a:solidFill>
            <a:prstDash val="solid"/>
            <a:headEnd type="none" w="sm" len="sm"/>
            <a:tailEnd type="none" w="sm" len="sm"/>
          </a:ln>
        </p:spPr>
        <p:txBody>
          <a:bodyPr/>
          <a:lstStyle/>
          <a:p>
            <a:endParaRPr lang="en-US"/>
          </a:p>
        </p:txBody>
      </p:sp>
      <p:sp>
        <p:nvSpPr>
          <p:cNvPr id="19" name="AutoShape 19"/>
          <p:cNvSpPr/>
          <p:nvPr/>
        </p:nvSpPr>
        <p:spPr>
          <a:xfrm>
            <a:off x="8670533" y="5327940"/>
            <a:ext cx="946934" cy="0"/>
          </a:xfrm>
          <a:prstGeom prst="line">
            <a:avLst/>
          </a:prstGeom>
          <a:ln w="9525" cap="flat">
            <a:solidFill>
              <a:srgbClr val="2A2E3A"/>
            </a:solidFill>
            <a:prstDash val="solid"/>
            <a:headEnd type="none" w="sm" len="sm"/>
            <a:tailEnd type="none" w="sm" len="sm"/>
          </a:ln>
        </p:spPr>
        <p:txBody>
          <a:bodyPr/>
          <a:lstStyle/>
          <a:p>
            <a:endParaRPr lang="en-US"/>
          </a:p>
        </p:txBody>
      </p:sp>
      <p:sp>
        <p:nvSpPr>
          <p:cNvPr id="20" name="AutoShape 20"/>
          <p:cNvSpPr/>
          <p:nvPr/>
        </p:nvSpPr>
        <p:spPr>
          <a:xfrm>
            <a:off x="12912903" y="5327940"/>
            <a:ext cx="1050961" cy="0"/>
          </a:xfrm>
          <a:prstGeom prst="line">
            <a:avLst/>
          </a:prstGeom>
          <a:ln w="9525" cap="flat">
            <a:solidFill>
              <a:srgbClr val="2A2E3A"/>
            </a:solidFill>
            <a:prstDash val="solid"/>
            <a:headEnd type="none" w="sm" len="sm"/>
            <a:tailEnd type="none" w="sm" len="sm"/>
          </a:ln>
        </p:spPr>
        <p:txBody>
          <a:bodyPr/>
          <a:lstStyle/>
          <a:p>
            <a:endParaRPr lang="en-US"/>
          </a:p>
        </p:txBody>
      </p:sp>
      <p:sp>
        <p:nvSpPr>
          <p:cNvPr id="21" name="TextBox 21"/>
          <p:cNvSpPr txBox="1"/>
          <p:nvPr/>
        </p:nvSpPr>
        <p:spPr>
          <a:xfrm>
            <a:off x="1028700" y="6210300"/>
            <a:ext cx="3295436" cy="3004669"/>
          </a:xfrm>
          <a:prstGeom prst="rect">
            <a:avLst/>
          </a:prstGeom>
        </p:spPr>
        <p:txBody>
          <a:bodyPr lIns="0" tIns="0" rIns="0" bIns="0" rtlCol="0" anchor="t">
            <a:spAutoFit/>
          </a:bodyPr>
          <a:lstStyle/>
          <a:p>
            <a:pPr algn="ctr">
              <a:lnSpc>
                <a:spcPts val="3359"/>
              </a:lnSpc>
            </a:pPr>
            <a:r>
              <a:rPr lang="en-US" sz="2400" u="none" dirty="0">
                <a:solidFill>
                  <a:srgbClr val="2A2E3A"/>
                </a:solidFill>
                <a:latin typeface="Barlow" panose="00000500000000000000" pitchFamily="2" charset="0"/>
                <a:ea typeface="Klein"/>
                <a:cs typeface="Klein"/>
                <a:sym typeface="Klein"/>
              </a:rPr>
              <a:t>I was partnered with Billy Otto. He was extremely helpful and inviting. With him, I was able to experience Carrabba's filming and their wine dinner.</a:t>
            </a:r>
          </a:p>
        </p:txBody>
      </p:sp>
      <p:sp>
        <p:nvSpPr>
          <p:cNvPr id="22" name="TextBox 22"/>
          <p:cNvSpPr txBox="1"/>
          <p:nvPr/>
        </p:nvSpPr>
        <p:spPr>
          <a:xfrm>
            <a:off x="5340421" y="6210300"/>
            <a:ext cx="3295436" cy="2568652"/>
          </a:xfrm>
          <a:prstGeom prst="rect">
            <a:avLst/>
          </a:prstGeom>
        </p:spPr>
        <p:txBody>
          <a:bodyPr lIns="0" tIns="0" rIns="0" bIns="0" rtlCol="0" anchor="t">
            <a:spAutoFit/>
          </a:bodyPr>
          <a:lstStyle/>
          <a:p>
            <a:pPr algn="ctr">
              <a:lnSpc>
                <a:spcPts val="3359"/>
              </a:lnSpc>
            </a:pPr>
            <a:r>
              <a:rPr lang="en-US" sz="2400" u="none" dirty="0">
                <a:solidFill>
                  <a:srgbClr val="2A2E3A"/>
                </a:solidFill>
                <a:latin typeface="Barlow" panose="00000500000000000000" pitchFamily="2" charset="0"/>
                <a:ea typeface="Klein"/>
                <a:cs typeface="Klein"/>
                <a:sym typeface="Klein"/>
              </a:rPr>
              <a:t>During our weeks here, I was able to set up weekly lunches that allowed us to connect and form personal relationships.</a:t>
            </a:r>
          </a:p>
        </p:txBody>
      </p:sp>
      <p:sp>
        <p:nvSpPr>
          <p:cNvPr id="23" name="TextBox 23"/>
          <p:cNvSpPr txBox="1"/>
          <p:nvPr/>
        </p:nvSpPr>
        <p:spPr>
          <a:xfrm>
            <a:off x="9652143" y="6210300"/>
            <a:ext cx="3295436" cy="2132635"/>
          </a:xfrm>
          <a:prstGeom prst="rect">
            <a:avLst/>
          </a:prstGeom>
        </p:spPr>
        <p:txBody>
          <a:bodyPr lIns="0" tIns="0" rIns="0" bIns="0" rtlCol="0" anchor="t">
            <a:spAutoFit/>
          </a:bodyPr>
          <a:lstStyle/>
          <a:p>
            <a:pPr algn="ctr">
              <a:lnSpc>
                <a:spcPts val="3359"/>
              </a:lnSpc>
            </a:pPr>
            <a:r>
              <a:rPr lang="en-US" sz="2400" u="none" dirty="0">
                <a:solidFill>
                  <a:srgbClr val="2A2E3A"/>
                </a:solidFill>
                <a:latin typeface="Barlow" panose="00000500000000000000" pitchFamily="2" charset="0"/>
                <a:ea typeface="Klein"/>
                <a:cs typeface="Klein"/>
                <a:sym typeface="Klein"/>
              </a:rPr>
              <a:t>I was able to register for Chef day which I found to be extremely valuable and such a fun experience.</a:t>
            </a:r>
          </a:p>
        </p:txBody>
      </p:sp>
      <p:sp>
        <p:nvSpPr>
          <p:cNvPr id="24" name="TextBox 24"/>
          <p:cNvSpPr txBox="1"/>
          <p:nvPr/>
        </p:nvSpPr>
        <p:spPr>
          <a:xfrm>
            <a:off x="13963864" y="6210300"/>
            <a:ext cx="3295436" cy="3464346"/>
          </a:xfrm>
          <a:prstGeom prst="rect">
            <a:avLst/>
          </a:prstGeom>
        </p:spPr>
        <p:txBody>
          <a:bodyPr lIns="0" tIns="0" rIns="0" bIns="0" rtlCol="0" anchor="t">
            <a:spAutoFit/>
          </a:bodyPr>
          <a:lstStyle/>
          <a:p>
            <a:pPr algn="ctr">
              <a:lnSpc>
                <a:spcPts val="3359"/>
              </a:lnSpc>
            </a:pPr>
            <a:r>
              <a:rPr lang="en-US" sz="2400" u="none" dirty="0">
                <a:solidFill>
                  <a:srgbClr val="2A2E3A"/>
                </a:solidFill>
                <a:latin typeface="Barlow" panose="00000500000000000000" pitchFamily="2" charset="0"/>
                <a:ea typeface="Klein"/>
                <a:cs typeface="Klein"/>
                <a:sym typeface="Klein"/>
              </a:rPr>
              <a:t>I was able to attend Wine Down Wednesday where I could connect with members of other departments and hear about upcoming projects for other brands</a:t>
            </a:r>
            <a:r>
              <a:rPr lang="en-US" sz="2400" u="none" dirty="0">
                <a:solidFill>
                  <a:srgbClr val="2A2E3A"/>
                </a:solidFill>
                <a:latin typeface="Klein"/>
                <a:ea typeface="Klein"/>
                <a:cs typeface="Klein"/>
                <a:sym typeface="Klein"/>
              </a:rPr>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455</TotalTime>
  <Words>815</Words>
  <Application>Microsoft Office PowerPoint</Application>
  <PresentationFormat>Custom</PresentationFormat>
  <Paragraphs>74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Playfair Display</vt:lpstr>
      <vt:lpstr>Arial</vt:lpstr>
      <vt:lpstr>Klein Bold</vt:lpstr>
      <vt:lpstr>Calibri</vt:lpstr>
      <vt:lpstr>Baguet Script</vt:lpstr>
      <vt:lpstr>Klein</vt:lpstr>
      <vt:lpstr>Barlow</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Your paragraph text</dc:title>
  <cp:lastModifiedBy>Jo Hanna</cp:lastModifiedBy>
  <cp:revision>2</cp:revision>
  <dcterms:created xsi:type="dcterms:W3CDTF">2006-08-16T00:00:00Z</dcterms:created>
  <dcterms:modified xsi:type="dcterms:W3CDTF">2024-07-31T20:29:45Z</dcterms:modified>
  <dc:identifier>DAGLrnBt0VA</dc:identifier>
</cp:coreProperties>
</file>